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2" r:id="rId3"/>
    <p:sldId id="261" r:id="rId4"/>
    <p:sldId id="265" r:id="rId5"/>
    <p:sldId id="266" r:id="rId6"/>
    <p:sldId id="267" r:id="rId7"/>
    <p:sldId id="268" r:id="rId8"/>
    <p:sldId id="269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C"/>
    <a:srgbClr val="D4C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98A9-E236-41D0-8FEF-F75C92C35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48E58-7931-4A6F-98FC-6BD8387AD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1C7D7-707C-43BC-AC03-EE8C48651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4E3CA-8613-490C-8857-E67D6496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37217-33E8-4984-B120-F6FC0B25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40E3-4526-432A-B3C7-B7423A45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C488D-2977-4CAD-A38F-4BD008050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0989-D0E1-4EB4-A97D-DA59BF25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2F012-55C6-4A7C-93C9-DCBB612E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A38B1-E1D5-49B6-8B43-0E53B5B2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1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8A110-24A3-4E51-A6CC-5877AEB1D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1A702-DD97-4078-96EB-C0A976EDC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AB916-1724-4A98-BE9A-D94029D7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0C6-CD28-4CA2-97B9-379C20BF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2AB1B-F0A3-47B5-8A4D-7BD314BA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7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25D7-8750-4E28-AB28-D572A1BB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76C6-40D7-40EA-A952-E2188F217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476C-1EF7-49A4-A5F1-0B205710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6E7EC-6C8B-416B-8AB1-F572C6FC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96CE8-2F50-4F30-9F5C-17D027D5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85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2FFC-D69F-4F40-B10D-36FBEB5B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32C4-5E6D-46F0-8F3F-F487E2C5F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8032-663B-4610-A844-59E2887F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3A1C-CF12-4D8B-BCA3-A67B7E2F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F81C5-62EA-4032-B4FD-69404F3D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4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4E6B-61CF-4D4C-AE18-BDD80BD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D744-A16A-46D8-8399-6B434BEB2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9236F-4DB7-4D7D-9841-66827C0FE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48447-A1B0-496E-B3AC-B8EFCBF8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035D8-279E-47A6-93B2-89A68C1C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BF4C9-FCCF-4FE2-8B4C-234CAD3D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2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9666-E4BD-42EC-9012-0517E069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5E51E-2A56-4E2C-88D8-482801D7F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F8F99-2B61-4E56-8A1F-81C6B63F2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27A9F-245D-4C2E-8861-E1E1049AA3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BAB0E-4AE5-4BA1-A38A-96ED0EF1E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3730C6-053E-4EBA-9458-09A594BA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8A70D5-64C7-40C8-A058-3978CB6B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D46AF-2553-4FEB-8C6C-6F69DF00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3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5024-5675-49B2-80EA-7A5BD9B5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EE8F3-0D59-4CA1-A1F7-79160F36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8D482-B218-4254-81C6-461B271D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C8460-34AD-4C0E-A162-5D5A4E8D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1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DF713-C093-4918-A030-D9A75358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41C61-1E7E-4C57-B215-035FDD78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8901D-1F98-4787-9894-00A60EE8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6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8C37-8E0D-419F-A98D-E5F67D1A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3BCF1-67C5-45D8-9147-F7C76DE7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1A879-D855-4A9D-86E0-0BE2965DF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2573D-1548-424A-961B-F4996472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6F774-28C5-487F-BDAA-A2D8DD8A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A179D-715B-40E7-9F0E-F247F051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6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8242-FE28-45B9-9515-F321926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00305B-109F-45AF-B720-7F7387960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4A98A-3F5E-4FA8-91D4-FE68A74C0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3C3EB-7909-4729-9455-8932F20F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7763C-B276-4049-B18B-6603AA25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36EAA-6450-4B13-9C51-57000D83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9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A58A28-8160-4680-8370-F43339B1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AB61E-24C0-4A3B-957F-E9DA6B6C0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C62D4-AA2F-4F6B-BCB6-9569B7BFF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A7F0B-6020-41EB-905C-3B600D8133E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DCC16-DE26-4923-8371-DEBA98F66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23533-98E9-46F7-A305-C7C5D32D2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6E6B0-16D6-4E0A-9F1F-28BD1412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1.png"/><Relationship Id="rId21" Type="http://schemas.openxmlformats.org/officeDocument/2006/relationships/image" Target="../media/image21.png"/><Relationship Id="rId7" Type="http://schemas.openxmlformats.org/officeDocument/2006/relationships/slide" Target="slide2.xml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23.svg"/><Relationship Id="rId7" Type="http://schemas.openxmlformats.org/officeDocument/2006/relationships/image" Target="../media/image8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2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9.png"/><Relationship Id="rId3" Type="http://schemas.openxmlformats.org/officeDocument/2006/relationships/image" Target="../media/image1.png"/><Relationship Id="rId21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24" Type="http://schemas.openxmlformats.org/officeDocument/2006/relationships/image" Target="../media/image27.png"/><Relationship Id="rId5" Type="http://schemas.openxmlformats.org/officeDocument/2006/relationships/image" Target="../media/image6.svg"/><Relationship Id="rId15" Type="http://schemas.openxmlformats.org/officeDocument/2006/relationships/image" Target="../media/image17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2.svg"/><Relationship Id="rId19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32.png"/><Relationship Id="rId4" Type="http://schemas.openxmlformats.org/officeDocument/2006/relationships/image" Target="../media/image6.sv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1.png"/><Relationship Id="rId21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4.svg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37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39.png"/><Relationship Id="rId2" Type="http://schemas.openxmlformats.org/officeDocument/2006/relationships/image" Target="../media/image36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2.pn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38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6B44F-3C31-42F5-AB32-E1944491E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Please Strictly follow the instructions on each page for better experience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9CCF12-89A1-4D2F-8030-E36B3F94C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6346" y="4488729"/>
            <a:ext cx="9144000" cy="1655762"/>
          </a:xfrm>
        </p:spPr>
        <p:txBody>
          <a:bodyPr/>
          <a:lstStyle/>
          <a:p>
            <a:r>
              <a:rPr lang="en-US" dirty="0"/>
              <a:t>WANG ZIJIAN U1722613E</a:t>
            </a:r>
          </a:p>
          <a:p>
            <a:r>
              <a:rPr lang="en-US" dirty="0"/>
              <a:t>CZ2004 </a:t>
            </a:r>
            <a:r>
              <a:rPr lang="en-US" dirty="0">
                <a:solidFill>
                  <a:srgbClr val="FF0000"/>
                </a:solidFill>
              </a:rPr>
              <a:t>SSP5 A26</a:t>
            </a:r>
          </a:p>
          <a:p>
            <a:r>
              <a:rPr lang="en-US" sz="1600" dirty="0"/>
              <a:t>UKHRAWIAH BINTE SURATMAN(A25) reviewed my lo-fi during example class 3</a:t>
            </a:r>
          </a:p>
        </p:txBody>
      </p:sp>
    </p:spTree>
    <p:extLst>
      <p:ext uri="{BB962C8B-B14F-4D97-AF65-F5344CB8AC3E}">
        <p14:creationId xmlns:p14="http://schemas.microsoft.com/office/powerpoint/2010/main" val="399564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5059DA4-7A9A-4A64-8420-1327AFBBE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t="2387" r="676" b="2189"/>
          <a:stretch/>
        </p:blipFill>
        <p:spPr>
          <a:xfrm>
            <a:off x="5310188" y="835715"/>
            <a:ext cx="4123621" cy="53430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1F9C54F-0AF3-4516-93B9-EAEFEF060DF7}"/>
              </a:ext>
            </a:extLst>
          </p:cNvPr>
          <p:cNvSpPr/>
          <p:nvPr/>
        </p:nvSpPr>
        <p:spPr>
          <a:xfrm>
            <a:off x="5321664" y="39594"/>
            <a:ext cx="4954438" cy="6464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mage result for ipad border">
            <a:extLst>
              <a:ext uri="{FF2B5EF4-FFF2-40B4-BE49-F238E27FC236}">
                <a16:creationId xmlns:a16="http://schemas.microsoft.com/office/drawing/2014/main" id="{59ADA78C-C011-4946-80E4-CA641950C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6" y="0"/>
            <a:ext cx="4637087" cy="685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DEAA6-0D54-48CB-887F-68DC3AF1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94" y="1240311"/>
            <a:ext cx="5257800" cy="1325563"/>
          </a:xfrm>
        </p:spPr>
        <p:txBody>
          <a:bodyPr/>
          <a:lstStyle/>
          <a:p>
            <a:r>
              <a:rPr lang="en-US" altLang="zh-CN" dirty="0"/>
              <a:t>Home/Book selection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EC805B-1C04-43E0-9624-5E6DFEE96E1A}"/>
              </a:ext>
            </a:extLst>
          </p:cNvPr>
          <p:cNvGrpSpPr/>
          <p:nvPr/>
        </p:nvGrpSpPr>
        <p:grpSpPr>
          <a:xfrm>
            <a:off x="881043" y="710458"/>
            <a:ext cx="4160788" cy="5459730"/>
            <a:chOff x="898295" y="727710"/>
            <a:chExt cx="4160788" cy="5459730"/>
          </a:xfrm>
        </p:grpSpPr>
        <p:pic>
          <p:nvPicPr>
            <p:cNvPr id="4" name="Picture 2" descr="Image result for cyberpunk background">
              <a:extLst>
                <a:ext uri="{FF2B5EF4-FFF2-40B4-BE49-F238E27FC236}">
                  <a16:creationId xmlns:a16="http://schemas.microsoft.com/office/drawing/2014/main" id="{074EF11C-D352-49FB-9679-C3889B4DE5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0" t="10010" r="39839"/>
            <a:stretch/>
          </p:blipFill>
          <p:spPr bwMode="auto">
            <a:xfrm>
              <a:off x="898297" y="1455420"/>
              <a:ext cx="4149661" cy="473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43A28E-AE6A-41A4-AB0D-78A3394D6F97}"/>
                </a:ext>
              </a:extLst>
            </p:cNvPr>
            <p:cNvSpPr/>
            <p:nvPr/>
          </p:nvSpPr>
          <p:spPr>
            <a:xfrm>
              <a:off x="903859" y="1455420"/>
              <a:ext cx="4149661" cy="1505470"/>
            </a:xfrm>
            <a:prstGeom prst="rect">
              <a:avLst/>
            </a:prstGeom>
            <a:gradFill>
              <a:gsLst>
                <a:gs pos="0">
                  <a:schemeClr val="bg1">
                    <a:alpha val="62000"/>
                  </a:schemeClr>
                </a:gs>
                <a:gs pos="44000">
                  <a:schemeClr val="bg1">
                    <a:lumMod val="85000"/>
                    <a:alpha val="62000"/>
                  </a:schemeClr>
                </a:gs>
                <a:gs pos="96000">
                  <a:schemeClr val="bg1">
                    <a:lumMod val="75000"/>
                    <a:alpha val="62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04800" dist="2286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964B92-06D4-48B8-A428-2E0A0F6C1EC4}"/>
                </a:ext>
              </a:extLst>
            </p:cNvPr>
            <p:cNvSpPr/>
            <p:nvPr/>
          </p:nvSpPr>
          <p:spPr>
            <a:xfrm>
              <a:off x="898296" y="2960888"/>
              <a:ext cx="4160787" cy="1542879"/>
            </a:xfrm>
            <a:prstGeom prst="rect">
              <a:avLst/>
            </a:prstGeom>
            <a:gradFill>
              <a:gsLst>
                <a:gs pos="0">
                  <a:schemeClr val="bg1">
                    <a:alpha val="62000"/>
                  </a:schemeClr>
                </a:gs>
                <a:gs pos="44000">
                  <a:schemeClr val="bg1">
                    <a:lumMod val="85000"/>
                    <a:alpha val="62000"/>
                  </a:schemeClr>
                </a:gs>
                <a:gs pos="96000">
                  <a:schemeClr val="bg1">
                    <a:lumMod val="75000"/>
                    <a:alpha val="62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04800" dist="2286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5E601D-87EB-452B-9D9C-82651E9843E0}"/>
                </a:ext>
              </a:extLst>
            </p:cNvPr>
            <p:cNvSpPr/>
            <p:nvPr/>
          </p:nvSpPr>
          <p:spPr>
            <a:xfrm>
              <a:off x="898296" y="4503765"/>
              <a:ext cx="4160787" cy="1542879"/>
            </a:xfrm>
            <a:prstGeom prst="rect">
              <a:avLst/>
            </a:prstGeom>
            <a:gradFill>
              <a:gsLst>
                <a:gs pos="0">
                  <a:schemeClr val="bg1">
                    <a:alpha val="62000"/>
                  </a:schemeClr>
                </a:gs>
                <a:gs pos="44000">
                  <a:schemeClr val="bg1">
                    <a:lumMod val="85000"/>
                    <a:alpha val="62000"/>
                  </a:schemeClr>
                </a:gs>
                <a:gs pos="96000">
                  <a:schemeClr val="bg1">
                    <a:lumMod val="75000"/>
                    <a:alpha val="62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04800" dist="2286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C30276-F179-4465-896D-FCB3750C6819}"/>
                </a:ext>
              </a:extLst>
            </p:cNvPr>
            <p:cNvSpPr/>
            <p:nvPr/>
          </p:nvSpPr>
          <p:spPr>
            <a:xfrm>
              <a:off x="898295" y="6046644"/>
              <a:ext cx="4155223" cy="140796"/>
            </a:xfrm>
            <a:prstGeom prst="rect">
              <a:avLst/>
            </a:prstGeom>
            <a:gradFill>
              <a:gsLst>
                <a:gs pos="0">
                  <a:schemeClr val="bg1">
                    <a:alpha val="62000"/>
                  </a:schemeClr>
                </a:gs>
                <a:gs pos="44000">
                  <a:schemeClr val="bg1">
                    <a:lumMod val="85000"/>
                    <a:alpha val="62000"/>
                  </a:schemeClr>
                </a:gs>
                <a:gs pos="96000">
                  <a:schemeClr val="bg1">
                    <a:lumMod val="75000"/>
                    <a:alpha val="62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04800" dist="2286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D20BCE-1110-44AB-B49E-338659898CD4}"/>
                </a:ext>
              </a:extLst>
            </p:cNvPr>
            <p:cNvSpPr/>
            <p:nvPr/>
          </p:nvSpPr>
          <p:spPr>
            <a:xfrm>
              <a:off x="1314450" y="1903095"/>
              <a:ext cx="733426" cy="1057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dobe Garamond Pro Bold" panose="02020702060506020403" pitchFamily="18" charset="0"/>
                  <a:cs typeface="Times New Roman" panose="02020603050405020304" pitchFamily="18" charset="0"/>
                </a:rPr>
                <a:t>A</a:t>
              </a:r>
              <a:endParaRPr lang="en-US" dirty="0">
                <a:solidFill>
                  <a:schemeClr val="tx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919C63-1D3B-45D5-B3E8-F7EED5C119EB}"/>
                </a:ext>
              </a:extLst>
            </p:cNvPr>
            <p:cNvSpPr/>
            <p:nvPr/>
          </p:nvSpPr>
          <p:spPr>
            <a:xfrm>
              <a:off x="2450436" y="1903095"/>
              <a:ext cx="733426" cy="1057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Adobe Garamond Pro Bold" panose="02020702060506020403" pitchFamily="18" charset="0"/>
                  <a:cs typeface="Times New Roman" panose="02020603050405020304" pitchFamily="18" charset="0"/>
                </a:rPr>
                <a:t>B book</a:t>
              </a:r>
              <a:endParaRPr lang="en-US" sz="1200" dirty="0">
                <a:solidFill>
                  <a:schemeClr val="tx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979545-10C8-4B09-87DE-F78963163614}"/>
                </a:ext>
              </a:extLst>
            </p:cNvPr>
            <p:cNvSpPr/>
            <p:nvPr/>
          </p:nvSpPr>
          <p:spPr>
            <a:xfrm>
              <a:off x="942586" y="727710"/>
              <a:ext cx="4105372" cy="704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180175D-0750-49D4-800F-442341160B5D}"/>
                </a:ext>
              </a:extLst>
            </p:cNvPr>
            <p:cNvSpPr/>
            <p:nvPr/>
          </p:nvSpPr>
          <p:spPr>
            <a:xfrm>
              <a:off x="986994" y="1219625"/>
              <a:ext cx="3993946" cy="153246"/>
            </a:xfrm>
            <a:prstGeom prst="roundRect">
              <a:avLst>
                <a:gd name="adj" fmla="val 27648"/>
              </a:avLst>
            </a:prstGeom>
            <a:solidFill>
              <a:schemeClr val="tx1">
                <a:lumMod val="50000"/>
                <a:lumOff val="50000"/>
                <a:alpha val="76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/>
                <a:t>Search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5B2E06-0F9E-4D22-99E2-05F91ADFC68C}"/>
                </a:ext>
              </a:extLst>
            </p:cNvPr>
            <p:cNvSpPr txBox="1"/>
            <p:nvPr/>
          </p:nvSpPr>
          <p:spPr>
            <a:xfrm>
              <a:off x="2276617" y="849461"/>
              <a:ext cx="1371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3897D8"/>
                  </a:solidFill>
                  <a:latin typeface="Helvetica" panose="020B0604020202030204" pitchFamily="34" charset="0"/>
                </a:rPr>
                <a:t>Academic Reader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49609F-9CB4-4ABD-A30C-B2282DF83CF7}"/>
                </a:ext>
              </a:extLst>
            </p:cNvPr>
            <p:cNvSpPr txBox="1"/>
            <p:nvPr/>
          </p:nvSpPr>
          <p:spPr>
            <a:xfrm>
              <a:off x="4403069" y="855116"/>
              <a:ext cx="6332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3897D8"/>
                  </a:solidFill>
                  <a:latin typeface="Helvetica" panose="020B0604020202030204" pitchFamily="34" charset="0"/>
                </a:rPr>
                <a:t>Select</a:t>
              </a:r>
              <a:endParaRPr lang="en-US" sz="1100" dirty="0">
                <a:solidFill>
                  <a:srgbClr val="3897D8"/>
                </a:solidFill>
                <a:latin typeface="Helvetica" panose="020B0604020202030204" pitchFamily="34" charset="0"/>
              </a:endParaRPr>
            </a:p>
          </p:txBody>
        </p:sp>
        <p:pic>
          <p:nvPicPr>
            <p:cNvPr id="17" name="Picture 4" descr="Image result for ios menu icon">
              <a:extLst>
                <a:ext uri="{FF2B5EF4-FFF2-40B4-BE49-F238E27FC236}">
                  <a16:creationId xmlns:a16="http://schemas.microsoft.com/office/drawing/2014/main" id="{DB286A6A-5092-4A24-AEC8-51DA72D00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86" y="851738"/>
              <a:ext cx="366016" cy="26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27D4D0-7838-44F5-BEF5-0433686ADF06}"/>
                </a:ext>
              </a:extLst>
            </p:cNvPr>
            <p:cNvSpPr/>
            <p:nvPr/>
          </p:nvSpPr>
          <p:spPr>
            <a:xfrm>
              <a:off x="3586422" y="1903095"/>
              <a:ext cx="733426" cy="10577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64F64A5-FEF4-4A0B-8EDD-2E221D913B6C}"/>
              </a:ext>
            </a:extLst>
          </p:cNvPr>
          <p:cNvSpPr/>
          <p:nvPr/>
        </p:nvSpPr>
        <p:spPr>
          <a:xfrm>
            <a:off x="3558045" y="1885841"/>
            <a:ext cx="733426" cy="105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Introduction to Machine learning</a:t>
            </a:r>
            <a:endParaRPr lang="en-US" sz="800" dirty="0">
              <a:solidFill>
                <a:schemeClr val="tx1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29E29C49-8F95-4B56-A9DC-56B8D70E1EBF}"/>
              </a:ext>
            </a:extLst>
          </p:cNvPr>
          <p:cNvSpPr/>
          <p:nvPr/>
        </p:nvSpPr>
        <p:spPr>
          <a:xfrm>
            <a:off x="6134546" y="3586043"/>
            <a:ext cx="4954438" cy="13255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8501"/>
              <a:gd name="adj6" fmla="val -43241"/>
            </a:avLst>
          </a:prstGeom>
          <a:solidFill>
            <a:schemeClr val="bg1"/>
          </a:solidFill>
          <a:ln w="222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e.g. 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en-US" altLang="zh-CN" dirty="0">
                <a:solidFill>
                  <a:schemeClr val="tx1"/>
                </a:solidFill>
              </a:rPr>
              <a:t> the book here to enter my design’s main interface.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BCBC8A-CE40-4BB1-9C9C-88918C4F8BED}"/>
              </a:ext>
            </a:extLst>
          </p:cNvPr>
          <p:cNvSpPr txBox="1"/>
          <p:nvPr/>
        </p:nvSpPr>
        <p:spPr>
          <a:xfrm>
            <a:off x="6049702" y="2505670"/>
            <a:ext cx="499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Home page where user will see when he first open the </a:t>
            </a:r>
            <a:r>
              <a:rPr lang="en-US" i="1" dirty="0"/>
              <a:t>Academic Readers App.</a:t>
            </a:r>
          </a:p>
          <a:p>
            <a:r>
              <a:rPr lang="en-US" dirty="0"/>
              <a:t>User can select book here.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3BC5E5-2E80-4AEE-A8FA-E4093BD20474}"/>
              </a:ext>
            </a:extLst>
          </p:cNvPr>
          <p:cNvSpPr/>
          <p:nvPr/>
        </p:nvSpPr>
        <p:spPr>
          <a:xfrm>
            <a:off x="-1397" y="591683"/>
            <a:ext cx="651009" cy="5689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Image result for ipad border">
            <a:extLst>
              <a:ext uri="{FF2B5EF4-FFF2-40B4-BE49-F238E27FC236}">
                <a16:creationId xmlns:a16="http://schemas.microsoft.com/office/drawing/2014/main" id="{2D909ED1-BEC1-4021-9034-F12B29995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94400" b="9666"/>
          <a:stretch/>
        </p:blipFill>
        <p:spPr bwMode="auto">
          <a:xfrm>
            <a:off x="660854" y="669554"/>
            <a:ext cx="259661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3216F8-2DB5-42D5-866C-3A8AD8801AA5}"/>
              </a:ext>
            </a:extLst>
          </p:cNvPr>
          <p:cNvSpPr txBox="1"/>
          <p:nvPr/>
        </p:nvSpPr>
        <p:spPr>
          <a:xfrm>
            <a:off x="6049702" y="3083491"/>
            <a:ext cx="499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function icons are hide during reading, user can click anywhere on the screen to see them</a:t>
            </a:r>
          </a:p>
        </p:txBody>
      </p:sp>
      <p:sp>
        <p:nvSpPr>
          <p:cNvPr id="3" name="箭头: 右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B33E6A-C8F9-47F8-9A57-BA49D0D418D0}"/>
              </a:ext>
            </a:extLst>
          </p:cNvPr>
          <p:cNvSpPr/>
          <p:nvPr/>
        </p:nvSpPr>
        <p:spPr>
          <a:xfrm>
            <a:off x="11188663" y="6178814"/>
            <a:ext cx="581891" cy="491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BA4D95-A0EF-407F-87A8-7BB9B6A0BC7D}"/>
              </a:ext>
            </a:extLst>
          </p:cNvPr>
          <p:cNvSpPr txBox="1"/>
          <p:nvPr/>
        </p:nvSpPr>
        <p:spPr>
          <a:xfrm>
            <a:off x="10056349" y="6211949"/>
            <a:ext cx="12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</a:t>
            </a:r>
          </a:p>
        </p:txBody>
      </p:sp>
      <p:sp>
        <p:nvSpPr>
          <p:cNvPr id="20" name="矩形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0CB30F-3493-4800-A652-3D86785DB117}"/>
              </a:ext>
            </a:extLst>
          </p:cNvPr>
          <p:cNvSpPr/>
          <p:nvPr/>
        </p:nvSpPr>
        <p:spPr>
          <a:xfrm>
            <a:off x="939222" y="763099"/>
            <a:ext cx="4081215" cy="533797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0684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  <p:set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41537 -0.004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-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-0.41563 -0.0041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81" y="-20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36185 -0.0097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73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22" grpId="0" animBg="1"/>
      <p:bldP spid="23" grpId="0"/>
      <p:bldP spid="32" grpId="0"/>
      <p:bldP spid="32" grpId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EADBE23-362A-4953-B13F-396DBD7C7403}"/>
              </a:ext>
            </a:extLst>
          </p:cNvPr>
          <p:cNvGrpSpPr/>
          <p:nvPr/>
        </p:nvGrpSpPr>
        <p:grpSpPr>
          <a:xfrm>
            <a:off x="654736" y="0"/>
            <a:ext cx="4637087" cy="6858000"/>
            <a:chOff x="654736" y="0"/>
            <a:chExt cx="4637087" cy="6858000"/>
          </a:xfrm>
        </p:grpSpPr>
        <p:pic>
          <p:nvPicPr>
            <p:cNvPr id="1026" name="Picture 2" descr="Image result for ipad border">
              <a:extLst>
                <a:ext uri="{FF2B5EF4-FFF2-40B4-BE49-F238E27FC236}">
                  <a16:creationId xmlns:a16="http://schemas.microsoft.com/office/drawing/2014/main" id="{8E82B3B2-0959-4F85-85D2-3EDB44C0F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736" y="0"/>
              <a:ext cx="463708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C32220-D8B9-456F-ACB6-04409EDEF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" t="2387" r="676" b="2189"/>
            <a:stretch/>
          </p:blipFill>
          <p:spPr>
            <a:xfrm>
              <a:off x="905577" y="757450"/>
              <a:ext cx="4123621" cy="5343099"/>
            </a:xfrm>
            <a:prstGeom prst="rect">
              <a:avLst/>
            </a:prstGeom>
          </p:spPr>
        </p:pic>
      </p:grpSp>
      <p:sp>
        <p:nvSpPr>
          <p:cNvPr id="17" name="PaperWrapper">
            <a:extLst>
              <a:ext uri="{FF2B5EF4-FFF2-40B4-BE49-F238E27FC236}">
                <a16:creationId xmlns:a16="http://schemas.microsoft.com/office/drawing/2014/main" id="{961836D9-ADBC-4FB2-9E45-42A9B2079CBD}"/>
              </a:ext>
            </a:extLst>
          </p:cNvPr>
          <p:cNvSpPr/>
          <p:nvPr/>
        </p:nvSpPr>
        <p:spPr>
          <a:xfrm>
            <a:off x="905576" y="709880"/>
            <a:ext cx="4123621" cy="547116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rawer">
            <a:extLst>
              <a:ext uri="{FF2B5EF4-FFF2-40B4-BE49-F238E27FC236}">
                <a16:creationId xmlns:a16="http://schemas.microsoft.com/office/drawing/2014/main" id="{3846F783-C21B-4576-9D5A-E1E927250B7E}"/>
              </a:ext>
            </a:extLst>
          </p:cNvPr>
          <p:cNvSpPr/>
          <p:nvPr/>
        </p:nvSpPr>
        <p:spPr>
          <a:xfrm>
            <a:off x="905577" y="704850"/>
            <a:ext cx="2348604" cy="547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entaur" panose="02030504050205020304" pitchFamily="18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entaur" panose="02030504050205020304" pitchFamily="18" charset="0"/>
              </a:rPr>
              <a:t> Introduction 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1.1 A Taste of Machine Learning                   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1.1.1 Applications 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1.1.2 Data 7 1.1.3 Problems  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1.2 Probability Theory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1.2.1 Random Variables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1.2.2 Distributions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1.2.3 Mean and Variance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1.2.4 Marginalization, Independence, Conditioning, and Bayes Rule 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1.3 Basic Algorithms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1.3.1 Naive Bayes 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1.3.2 Nearest Neighbor Estimators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1.3.3 A Simple Classifier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1.3.4 Perceptron </a:t>
            </a:r>
          </a:p>
          <a:p>
            <a:r>
              <a:rPr lang="en-US" sz="1200" dirty="0">
                <a:solidFill>
                  <a:schemeClr val="tx1"/>
                </a:solidFill>
                <a:latin typeface="Centaur" panose="02030504050205020304" pitchFamily="18" charset="0"/>
              </a:rPr>
              <a:t>        1.3.5 K-Means 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aur" panose="02030504050205020304" pitchFamily="18" charset="0"/>
              </a:rPr>
              <a:t>2 Density Estimation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Centaur" panose="02030504050205020304" pitchFamily="18" charset="0"/>
              </a:rPr>
              <a:t>…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Centaur" panose="02030504050205020304" pitchFamily="18" charset="0"/>
              </a:rPr>
              <a:t>…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Centaur" panose="02030504050205020304" pitchFamily="18" charset="0"/>
              </a:rPr>
              <a:t>…</a:t>
            </a:r>
            <a:endParaRPr lang="en-US" b="1" dirty="0">
              <a:solidFill>
                <a:schemeClr val="tx1"/>
              </a:solidFill>
              <a:latin typeface="Centaur" panose="02030504050205020304" pitchFamily="18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ClickShow">
            <a:extLst>
              <a:ext uri="{FF2B5EF4-FFF2-40B4-BE49-F238E27FC236}">
                <a16:creationId xmlns:a16="http://schemas.microsoft.com/office/drawing/2014/main" id="{8B7F5BCF-E88B-48DF-82B2-AB0688819129}"/>
              </a:ext>
            </a:extLst>
          </p:cNvPr>
          <p:cNvSpPr>
            <a:spLocks noChangeAspect="1"/>
          </p:cNvSpPr>
          <p:nvPr/>
        </p:nvSpPr>
        <p:spPr>
          <a:xfrm>
            <a:off x="1258693" y="791436"/>
            <a:ext cx="290964" cy="2860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Icon">
            <a:extLst>
              <a:ext uri="{FF2B5EF4-FFF2-40B4-BE49-F238E27FC236}">
                <a16:creationId xmlns:a16="http://schemas.microsoft.com/office/drawing/2014/main" id="{D8F08DA6-B5AF-4266-BAE4-9A40C744F7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8592" y="842177"/>
            <a:ext cx="187734" cy="184558"/>
          </a:xfrm>
          <a:prstGeom prst="rect">
            <a:avLst/>
          </a:prstGeom>
        </p:spPr>
      </p:pic>
      <p:sp>
        <p:nvSpPr>
          <p:cNvPr id="21" name="IconContainer">
            <a:extLst>
              <a:ext uri="{FF2B5EF4-FFF2-40B4-BE49-F238E27FC236}">
                <a16:creationId xmlns:a16="http://schemas.microsoft.com/office/drawing/2014/main" id="{BD169DDA-4FC8-4E18-85AC-2C67B0787D15}"/>
              </a:ext>
            </a:extLst>
          </p:cNvPr>
          <p:cNvSpPr/>
          <p:nvPr/>
        </p:nvSpPr>
        <p:spPr>
          <a:xfrm>
            <a:off x="1306073" y="806124"/>
            <a:ext cx="193980" cy="24029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" descr="Image result for ipad border">
            <a:extLst>
              <a:ext uri="{FF2B5EF4-FFF2-40B4-BE49-F238E27FC236}">
                <a16:creationId xmlns:a16="http://schemas.microsoft.com/office/drawing/2014/main" id="{8C6F30D4-81C7-4F55-939B-A56DDAB79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94400" b="9666"/>
          <a:stretch/>
        </p:blipFill>
        <p:spPr bwMode="auto">
          <a:xfrm>
            <a:off x="654736" y="681990"/>
            <a:ext cx="259661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lickShow">
            <a:extLst>
              <a:ext uri="{FF2B5EF4-FFF2-40B4-BE49-F238E27FC236}">
                <a16:creationId xmlns:a16="http://schemas.microsoft.com/office/drawing/2014/main" id="{7FD407AB-508E-4792-8A70-8A9CD3EAC0C1}"/>
              </a:ext>
            </a:extLst>
          </p:cNvPr>
          <p:cNvSpPr>
            <a:spLocks noChangeAspect="1"/>
          </p:cNvSpPr>
          <p:nvPr/>
        </p:nvSpPr>
        <p:spPr>
          <a:xfrm>
            <a:off x="954194" y="791436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6" descr="Related image">
            <a:extLst>
              <a:ext uri="{FF2B5EF4-FFF2-40B4-BE49-F238E27FC236}">
                <a16:creationId xmlns:a16="http://schemas.microsoft.com/office/drawing/2014/main" id="{CE2725E3-ADD3-40F9-8C0A-2FD30294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7130" y="840175"/>
            <a:ext cx="204434" cy="1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conContainer">
            <a:hlinkClick r:id="rId7" action="ppaction://hlinksldjump"/>
            <a:extLst>
              <a:ext uri="{FF2B5EF4-FFF2-40B4-BE49-F238E27FC236}">
                <a16:creationId xmlns:a16="http://schemas.microsoft.com/office/drawing/2014/main" id="{34F5FA23-E174-41CA-9374-383D5C5414A7}"/>
              </a:ext>
            </a:extLst>
          </p:cNvPr>
          <p:cNvSpPr/>
          <p:nvPr/>
        </p:nvSpPr>
        <p:spPr>
          <a:xfrm>
            <a:off x="953095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8C248D-F8FC-46EB-BF94-DFD90E4E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8654"/>
            <a:ext cx="5257800" cy="1325563"/>
          </a:xfrm>
        </p:spPr>
        <p:txBody>
          <a:bodyPr/>
          <a:lstStyle/>
          <a:p>
            <a:r>
              <a:rPr lang="en-US" altLang="zh-CN" dirty="0"/>
              <a:t>Main interface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20B301-77A7-44D9-AC55-BC7A50090BEE}"/>
              </a:ext>
            </a:extLst>
          </p:cNvPr>
          <p:cNvSpPr/>
          <p:nvPr/>
        </p:nvSpPr>
        <p:spPr>
          <a:xfrm>
            <a:off x="6767" y="591683"/>
            <a:ext cx="651009" cy="5689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perWrapper">
            <a:extLst>
              <a:ext uri="{FF2B5EF4-FFF2-40B4-BE49-F238E27FC236}">
                <a16:creationId xmlns:a16="http://schemas.microsoft.com/office/drawing/2014/main" id="{93DC5372-AF5C-467D-8FF6-9B9655256F33}"/>
              </a:ext>
            </a:extLst>
          </p:cNvPr>
          <p:cNvSpPr/>
          <p:nvPr/>
        </p:nvSpPr>
        <p:spPr>
          <a:xfrm>
            <a:off x="892667" y="704532"/>
            <a:ext cx="4140419" cy="547116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lickShow">
            <a:extLst>
              <a:ext uri="{FF2B5EF4-FFF2-40B4-BE49-F238E27FC236}">
                <a16:creationId xmlns:a16="http://schemas.microsoft.com/office/drawing/2014/main" id="{38D0BFE7-E82A-4DE7-A656-40EE4C9F933F}"/>
              </a:ext>
            </a:extLst>
          </p:cNvPr>
          <p:cNvSpPr>
            <a:spLocks noChangeAspect="1"/>
          </p:cNvSpPr>
          <p:nvPr/>
        </p:nvSpPr>
        <p:spPr>
          <a:xfrm>
            <a:off x="4654466" y="776196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Magnifying glass">
            <a:extLst>
              <a:ext uri="{FF2B5EF4-FFF2-40B4-BE49-F238E27FC236}">
                <a16:creationId xmlns:a16="http://schemas.microsoft.com/office/drawing/2014/main" id="{38ECCACF-4143-457A-B224-EFBF0B1636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6832" y="801922"/>
            <a:ext cx="246231" cy="246231"/>
          </a:xfrm>
          <a:prstGeom prst="rect">
            <a:avLst/>
          </a:prstGeom>
        </p:spPr>
      </p:pic>
      <p:sp>
        <p:nvSpPr>
          <p:cNvPr id="25" name="IconContainer">
            <a:extLst>
              <a:ext uri="{FF2B5EF4-FFF2-40B4-BE49-F238E27FC236}">
                <a16:creationId xmlns:a16="http://schemas.microsoft.com/office/drawing/2014/main" id="{3B05C16F-034A-41DA-ABC5-B36BEBB34A7E}"/>
              </a:ext>
            </a:extLst>
          </p:cNvPr>
          <p:cNvSpPr/>
          <p:nvPr/>
        </p:nvSpPr>
        <p:spPr>
          <a:xfrm>
            <a:off x="4642242" y="811198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3C2E208-D014-42F3-9162-D1A7E9750B44}"/>
              </a:ext>
            </a:extLst>
          </p:cNvPr>
          <p:cNvSpPr/>
          <p:nvPr/>
        </p:nvSpPr>
        <p:spPr>
          <a:xfrm>
            <a:off x="1608900" y="841321"/>
            <a:ext cx="2864233" cy="17439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haparral Pro Light" panose="02060403030505090203" pitchFamily="18" charset="0"/>
              </a:rPr>
              <a:t>Machine 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6796C-C445-4E83-A272-EF61D537A739}"/>
              </a:ext>
            </a:extLst>
          </p:cNvPr>
          <p:cNvSpPr txBox="1"/>
          <p:nvPr/>
        </p:nvSpPr>
        <p:spPr>
          <a:xfrm>
            <a:off x="6035039" y="1316736"/>
            <a:ext cx="604765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Instructions</a:t>
            </a:r>
            <a:r>
              <a:rPr lang="en-US" dirty="0"/>
              <a:t>: (actions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can be performed by mouse)</a:t>
            </a:r>
          </a:p>
          <a:p>
            <a:r>
              <a:rPr lang="en-US" dirty="0"/>
              <a:t>1. </a:t>
            </a:r>
            <a:r>
              <a:rPr lang="en-US" dirty="0">
                <a:solidFill>
                  <a:srgbClr val="FF0000"/>
                </a:solidFill>
              </a:rPr>
              <a:t>Click </a:t>
            </a:r>
            <a:r>
              <a:rPr lang="en-US" dirty="0"/>
              <a:t>     to show index;</a:t>
            </a:r>
          </a:p>
          <a:p>
            <a:r>
              <a:rPr lang="en-US" dirty="0"/>
              <a:t>1.1 </a:t>
            </a:r>
            <a:r>
              <a:rPr lang="en-US" dirty="0">
                <a:solidFill>
                  <a:srgbClr val="FF0000"/>
                </a:solidFill>
              </a:rPr>
              <a:t>Click again </a:t>
            </a:r>
            <a:r>
              <a:rPr lang="en-US" dirty="0"/>
              <a:t>to hide index;</a:t>
            </a:r>
          </a:p>
          <a:p>
            <a:r>
              <a:rPr lang="en-US" dirty="0"/>
              <a:t>2. 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to show precise search;</a:t>
            </a:r>
          </a:p>
          <a:p>
            <a:r>
              <a:rPr lang="en-US" dirty="0"/>
              <a:t>2.1 Enter word or page number (animation);</a:t>
            </a:r>
          </a:p>
          <a:p>
            <a:r>
              <a:rPr lang="en-US" dirty="0"/>
              <a:t>2.2 Matched results will automatically generate a list;</a:t>
            </a:r>
          </a:p>
          <a:p>
            <a:r>
              <a:rPr lang="en-US" dirty="0"/>
              <a:t>2.3 Click the result can go to exact page.(no animation for this)</a:t>
            </a:r>
          </a:p>
          <a:p>
            <a:r>
              <a:rPr lang="en-US" dirty="0"/>
              <a:t>2.4 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again to hide search</a:t>
            </a:r>
          </a:p>
          <a:p>
            <a:r>
              <a:rPr lang="en-US" dirty="0"/>
              <a:t>3. Click   &lt;  to return to Home/Book Selection</a:t>
            </a:r>
          </a:p>
          <a:p>
            <a:endParaRPr lang="en-US" dirty="0"/>
          </a:p>
          <a:p>
            <a:r>
              <a:rPr lang="en-US" dirty="0"/>
              <a:t>The above 3 functions are not the main features of the app so let’s go to next slide to check five main functions on the bottom bar.</a:t>
            </a:r>
          </a:p>
        </p:txBody>
      </p:sp>
      <p:pic>
        <p:nvPicPr>
          <p:cNvPr id="27" name="Icon">
            <a:extLst>
              <a:ext uri="{FF2B5EF4-FFF2-40B4-BE49-F238E27FC236}">
                <a16:creationId xmlns:a16="http://schemas.microsoft.com/office/drawing/2014/main" id="{78BDE518-C0C1-43B8-935C-8F03FAE1BE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5432" y="1703687"/>
            <a:ext cx="162612" cy="162612"/>
          </a:xfrm>
          <a:prstGeom prst="rect">
            <a:avLst/>
          </a:prstGeom>
        </p:spPr>
      </p:pic>
      <p:pic>
        <p:nvPicPr>
          <p:cNvPr id="29" name="Graphic 28" descr="Magnifying glass">
            <a:extLst>
              <a:ext uri="{FF2B5EF4-FFF2-40B4-BE49-F238E27FC236}">
                <a16:creationId xmlns:a16="http://schemas.microsoft.com/office/drawing/2014/main" id="{FB282D43-BB8E-428E-90D6-738CC781F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4308" y="2224667"/>
            <a:ext cx="246231" cy="246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1779DC-95C0-4CA1-8FE7-EF76F0A4FE8E}"/>
              </a:ext>
            </a:extLst>
          </p:cNvPr>
          <p:cNvSpPr txBox="1"/>
          <p:nvPr/>
        </p:nvSpPr>
        <p:spPr>
          <a:xfrm>
            <a:off x="1608900" y="1015714"/>
            <a:ext cx="2864233" cy="101566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parral Pro Light" panose="02060403030505090203" pitchFamily="18" charset="0"/>
              </a:rPr>
              <a:t>Machine Learning                                     P2                                         Machine Learning                                     P6               </a:t>
            </a:r>
          </a:p>
          <a:p>
            <a:endParaRPr lang="en-US" sz="1200" dirty="0">
              <a:latin typeface="Chaparral Pro Light" panose="02060403030505090203" pitchFamily="18" charset="0"/>
            </a:endParaRPr>
          </a:p>
          <a:p>
            <a:endParaRPr lang="en-US" sz="1200" dirty="0">
              <a:latin typeface="Chaparral Pro Light" panose="02060403030505090203" pitchFamily="18" charset="0"/>
            </a:endParaRPr>
          </a:p>
          <a:p>
            <a:endParaRPr lang="en-US" sz="1200" dirty="0">
              <a:latin typeface="Chaparral Pro Light" panose="02060403030505090203" pitchFamily="18" charset="0"/>
            </a:endParaRPr>
          </a:p>
        </p:txBody>
      </p:sp>
      <p:pic>
        <p:nvPicPr>
          <p:cNvPr id="30" name="Graphic 29" descr="Magnifying glass">
            <a:extLst>
              <a:ext uri="{FF2B5EF4-FFF2-40B4-BE49-F238E27FC236}">
                <a16:creationId xmlns:a16="http://schemas.microsoft.com/office/drawing/2014/main" id="{6BA74ACF-4C3A-4879-9853-153EB0512A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7423" y="3347331"/>
            <a:ext cx="246231" cy="246231"/>
          </a:xfrm>
          <a:prstGeom prst="rect">
            <a:avLst/>
          </a:prstGeom>
        </p:spPr>
      </p:pic>
      <p:pic>
        <p:nvPicPr>
          <p:cNvPr id="69" name="Picture 2" descr="Image result for ipad border">
            <a:extLst>
              <a:ext uri="{FF2B5EF4-FFF2-40B4-BE49-F238E27FC236}">
                <a16:creationId xmlns:a16="http://schemas.microsoft.com/office/drawing/2014/main" id="{1AE0E4FB-0C2D-4C65-B517-5591276F7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7"/>
          <a:stretch/>
        </p:blipFill>
        <p:spPr bwMode="auto">
          <a:xfrm>
            <a:off x="655465" y="6178071"/>
            <a:ext cx="4637087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lickShow">
            <a:extLst>
              <a:ext uri="{FF2B5EF4-FFF2-40B4-BE49-F238E27FC236}">
                <a16:creationId xmlns:a16="http://schemas.microsoft.com/office/drawing/2014/main" id="{9C483480-34BF-4984-A568-A4C2B9218B6F}"/>
              </a:ext>
            </a:extLst>
          </p:cNvPr>
          <p:cNvSpPr>
            <a:spLocks noChangeAspect="1"/>
          </p:cNvSpPr>
          <p:nvPr/>
        </p:nvSpPr>
        <p:spPr>
          <a:xfrm>
            <a:off x="2044343" y="5627946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ClickShow">
            <a:extLst>
              <a:ext uri="{FF2B5EF4-FFF2-40B4-BE49-F238E27FC236}">
                <a16:creationId xmlns:a16="http://schemas.microsoft.com/office/drawing/2014/main" id="{BAEEFC8E-CFAA-4CD5-B06C-2DA954022AC4}"/>
              </a:ext>
            </a:extLst>
          </p:cNvPr>
          <p:cNvSpPr>
            <a:spLocks noChangeAspect="1"/>
          </p:cNvSpPr>
          <p:nvPr/>
        </p:nvSpPr>
        <p:spPr>
          <a:xfrm>
            <a:off x="1329304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ClickShow">
            <a:extLst>
              <a:ext uri="{FF2B5EF4-FFF2-40B4-BE49-F238E27FC236}">
                <a16:creationId xmlns:a16="http://schemas.microsoft.com/office/drawing/2014/main" id="{039E4E3A-D216-4610-BF09-D301C9E9DFE0}"/>
              </a:ext>
            </a:extLst>
          </p:cNvPr>
          <p:cNvSpPr>
            <a:spLocks noChangeAspect="1"/>
          </p:cNvSpPr>
          <p:nvPr/>
        </p:nvSpPr>
        <p:spPr>
          <a:xfrm>
            <a:off x="3419112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lickShow">
            <a:extLst>
              <a:ext uri="{FF2B5EF4-FFF2-40B4-BE49-F238E27FC236}">
                <a16:creationId xmlns:a16="http://schemas.microsoft.com/office/drawing/2014/main" id="{96A29C8E-B134-4FA1-96ED-2C6B5B7FEEE5}"/>
              </a:ext>
            </a:extLst>
          </p:cNvPr>
          <p:cNvSpPr>
            <a:spLocks noChangeAspect="1"/>
          </p:cNvSpPr>
          <p:nvPr/>
        </p:nvSpPr>
        <p:spPr>
          <a:xfrm>
            <a:off x="2740097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CCB096B-F0D5-4589-A01F-0E48D468D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3" y="5659275"/>
            <a:ext cx="404736" cy="40473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6EDB6B8-845C-42C2-9BEF-59BE32F784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2799298" y="5681520"/>
            <a:ext cx="349422" cy="349422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7ED799DD-A0F5-452E-9953-312C3246937D}"/>
              </a:ext>
            </a:extLst>
          </p:cNvPr>
          <p:cNvGrpSpPr/>
          <p:nvPr/>
        </p:nvGrpSpPr>
        <p:grpSpPr>
          <a:xfrm>
            <a:off x="2061003" y="5556085"/>
            <a:ext cx="448163" cy="640897"/>
            <a:chOff x="4418651" y="3547053"/>
            <a:chExt cx="228601" cy="342897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490D84BE-C596-4D50-AF01-B73BCF6DD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791E4EF4-751B-478C-AFDE-C4DCF9D2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pic>
        <p:nvPicPr>
          <p:cNvPr id="79" name="Graphic 78" descr="Bookmark">
            <a:extLst>
              <a:ext uri="{FF2B5EF4-FFF2-40B4-BE49-F238E27FC236}">
                <a16:creationId xmlns:a16="http://schemas.microsoft.com/office/drawing/2014/main" id="{CFA83D1B-C4D4-4BD1-8873-8025C4E618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39626" y="5648792"/>
            <a:ext cx="419013" cy="419013"/>
          </a:xfrm>
          <a:prstGeom prst="rect">
            <a:avLst/>
          </a:prstGeom>
        </p:spPr>
      </p:pic>
      <p:sp>
        <p:nvSpPr>
          <p:cNvPr id="80" name="IconContainer">
            <a:extLst>
              <a:ext uri="{FF2B5EF4-FFF2-40B4-BE49-F238E27FC236}">
                <a16:creationId xmlns:a16="http://schemas.microsoft.com/office/drawing/2014/main" id="{2D33F69F-2FF1-447A-B7F1-139A5BD53ED3}"/>
              </a:ext>
            </a:extLst>
          </p:cNvPr>
          <p:cNvSpPr/>
          <p:nvPr/>
        </p:nvSpPr>
        <p:spPr>
          <a:xfrm>
            <a:off x="1314968" y="5617100"/>
            <a:ext cx="518446" cy="478262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conContainer">
            <a:extLst>
              <a:ext uri="{FF2B5EF4-FFF2-40B4-BE49-F238E27FC236}">
                <a16:creationId xmlns:a16="http://schemas.microsoft.com/office/drawing/2014/main" id="{9ADB5277-BABB-43D9-BBAE-906507F8E1BF}"/>
              </a:ext>
            </a:extLst>
          </p:cNvPr>
          <p:cNvSpPr/>
          <p:nvPr/>
        </p:nvSpPr>
        <p:spPr>
          <a:xfrm>
            <a:off x="2053703" y="5648792"/>
            <a:ext cx="459543" cy="47826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IconContainer">
            <a:extLst>
              <a:ext uri="{FF2B5EF4-FFF2-40B4-BE49-F238E27FC236}">
                <a16:creationId xmlns:a16="http://schemas.microsoft.com/office/drawing/2014/main" id="{87F99677-AF0A-4659-BF0A-61F03C0AAF88}"/>
              </a:ext>
            </a:extLst>
          </p:cNvPr>
          <p:cNvSpPr/>
          <p:nvPr/>
        </p:nvSpPr>
        <p:spPr>
          <a:xfrm>
            <a:off x="2730738" y="562794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conContainer">
            <a:extLst>
              <a:ext uri="{FF2B5EF4-FFF2-40B4-BE49-F238E27FC236}">
                <a16:creationId xmlns:a16="http://schemas.microsoft.com/office/drawing/2014/main" id="{AB88071D-C3E5-4ED5-9021-52A1FE8C0149}"/>
              </a:ext>
            </a:extLst>
          </p:cNvPr>
          <p:cNvSpPr/>
          <p:nvPr/>
        </p:nvSpPr>
        <p:spPr>
          <a:xfrm>
            <a:off x="3397678" y="562801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ickShow">
            <a:extLst>
              <a:ext uri="{FF2B5EF4-FFF2-40B4-BE49-F238E27FC236}">
                <a16:creationId xmlns:a16="http://schemas.microsoft.com/office/drawing/2014/main" id="{DF010A80-9DCE-4720-BBBB-8D11A42AAE7C}"/>
              </a:ext>
            </a:extLst>
          </p:cNvPr>
          <p:cNvSpPr>
            <a:spLocks noChangeAspect="1"/>
          </p:cNvSpPr>
          <p:nvPr/>
        </p:nvSpPr>
        <p:spPr>
          <a:xfrm>
            <a:off x="4118751" y="5622984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C50BD9A9-D923-4C21-AEE2-5680EF2A0B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99140" y="5672079"/>
            <a:ext cx="335599" cy="380073"/>
          </a:xfrm>
          <a:prstGeom prst="rect">
            <a:avLst/>
          </a:prstGeom>
        </p:spPr>
      </p:pic>
      <p:sp>
        <p:nvSpPr>
          <p:cNvPr id="86" name="IconContainer">
            <a:extLst>
              <a:ext uri="{FF2B5EF4-FFF2-40B4-BE49-F238E27FC236}">
                <a16:creationId xmlns:a16="http://schemas.microsoft.com/office/drawing/2014/main" id="{ABE36EE0-5226-4D64-9A1D-02BF1079C197}"/>
              </a:ext>
            </a:extLst>
          </p:cNvPr>
          <p:cNvSpPr/>
          <p:nvPr/>
        </p:nvSpPr>
        <p:spPr>
          <a:xfrm>
            <a:off x="4093432" y="5617098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2CF6A-F1FD-4428-B2CE-817B6AA4EFD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472" r="-167"/>
          <a:stretch/>
        </p:blipFill>
        <p:spPr>
          <a:xfrm>
            <a:off x="893396" y="4497083"/>
            <a:ext cx="4147977" cy="1685566"/>
          </a:xfrm>
          <a:prstGeom prst="rect">
            <a:avLst/>
          </a:prstGeom>
        </p:spPr>
      </p:pic>
      <p:sp>
        <p:nvSpPr>
          <p:cNvPr id="45" name="箭头: 右 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5BC6B9-0EEC-42AC-8CB8-C0DF7F970A02}"/>
              </a:ext>
            </a:extLst>
          </p:cNvPr>
          <p:cNvSpPr/>
          <p:nvPr/>
        </p:nvSpPr>
        <p:spPr>
          <a:xfrm>
            <a:off x="11188663" y="6178814"/>
            <a:ext cx="581891" cy="491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054ACD4-DB45-4B21-A802-1C4518688E37}"/>
              </a:ext>
            </a:extLst>
          </p:cNvPr>
          <p:cNvSpPr txBox="1"/>
          <p:nvPr/>
        </p:nvSpPr>
        <p:spPr>
          <a:xfrm>
            <a:off x="10056349" y="6211949"/>
            <a:ext cx="12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</a:t>
            </a:r>
          </a:p>
        </p:txBody>
      </p:sp>
      <p:pic>
        <p:nvPicPr>
          <p:cNvPr id="47" name="Picture 2" descr="Image result for ipad border">
            <a:extLst>
              <a:ext uri="{FF2B5EF4-FFF2-40B4-BE49-F238E27FC236}">
                <a16:creationId xmlns:a16="http://schemas.microsoft.com/office/drawing/2014/main" id="{3E0FF8B9-F0BD-40DE-9344-75405CEF1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7"/>
          <a:stretch/>
        </p:blipFill>
        <p:spPr bwMode="auto">
          <a:xfrm>
            <a:off x="654736" y="6159785"/>
            <a:ext cx="4637087" cy="73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7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accel="40000" decel="6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8" accel="26667" decel="6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4" fill="hold">
                      <p:stCondLst>
                        <p:cond delay="0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700"/>
                            </p:stCondLst>
                            <p:childTnLst>
                              <p:par>
                                <p:cTn id="2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9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600"/>
                            </p:stCondLst>
                            <p:childTnLst>
                              <p:par>
                                <p:cTn id="2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68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9" fill="hold">
                      <p:stCondLst>
                        <p:cond delay="0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79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0" fill="hold">
                      <p:stCondLst>
                        <p:cond delay="0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301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2" fill="hold">
                      <p:stCondLst>
                        <p:cond delay="0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312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3" fill="hold">
                      <p:stCondLst>
                        <p:cond delay="0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31" grpId="0" animBg="1"/>
      <p:bldP spid="31" grpId="1" animBg="1"/>
      <p:bldP spid="14" grpId="0"/>
      <p:bldP spid="16" grpId="0" animBg="1"/>
      <p:bldP spid="16" grpId="1" animBg="1"/>
      <p:bldP spid="23" grpId="0" animBg="1"/>
      <p:bldP spid="23" grpId="1" animBg="1"/>
      <p:bldP spid="26" grpId="0" animBg="1"/>
      <p:bldP spid="26" grpId="1" animBg="1"/>
      <p:bldP spid="3" grpId="0"/>
      <p:bldP spid="7" grpId="0" animBg="1"/>
      <p:bldP spid="7" grpId="1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2" grpId="0" animBg="1"/>
      <p:bldP spid="72" grpId="1" animBg="1"/>
      <p:bldP spid="72" grpId="2" animBg="1"/>
      <p:bldP spid="72" grpId="3" animBg="1"/>
      <p:bldP spid="73" grpId="0" animBg="1"/>
      <p:bldP spid="73" grpId="1" animBg="1"/>
      <p:bldP spid="73" grpId="2" animBg="1"/>
      <p:bldP spid="73" grpId="3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EB34DC-3B1A-4D04-9ACE-29F179301E2E}"/>
              </a:ext>
            </a:extLst>
          </p:cNvPr>
          <p:cNvGrpSpPr/>
          <p:nvPr/>
        </p:nvGrpSpPr>
        <p:grpSpPr>
          <a:xfrm>
            <a:off x="654736" y="0"/>
            <a:ext cx="4637087" cy="6858000"/>
            <a:chOff x="654736" y="0"/>
            <a:chExt cx="4637087" cy="6858000"/>
          </a:xfrm>
        </p:grpSpPr>
        <p:pic>
          <p:nvPicPr>
            <p:cNvPr id="5" name="Picture 2" descr="Image result for ipad border">
              <a:extLst>
                <a:ext uri="{FF2B5EF4-FFF2-40B4-BE49-F238E27FC236}">
                  <a16:creationId xmlns:a16="http://schemas.microsoft.com/office/drawing/2014/main" id="{50A66F46-30F1-4FEC-BB66-3AC8E2FD2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736" y="0"/>
              <a:ext cx="463708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3A4952-4713-42A9-B1D9-E4F017EE4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" t="2387" r="676" b="2189"/>
            <a:stretch/>
          </p:blipFill>
          <p:spPr>
            <a:xfrm>
              <a:off x="905577" y="757450"/>
              <a:ext cx="4123621" cy="5343099"/>
            </a:xfrm>
            <a:prstGeom prst="rect">
              <a:avLst/>
            </a:prstGeom>
          </p:spPr>
        </p:pic>
      </p:grpSp>
      <p:sp>
        <p:nvSpPr>
          <p:cNvPr id="9" name="ClickShow">
            <a:extLst>
              <a:ext uri="{FF2B5EF4-FFF2-40B4-BE49-F238E27FC236}">
                <a16:creationId xmlns:a16="http://schemas.microsoft.com/office/drawing/2014/main" id="{B758EF1F-1087-45B4-8181-F86BDFE06216}"/>
              </a:ext>
            </a:extLst>
          </p:cNvPr>
          <p:cNvSpPr>
            <a:spLocks noChangeAspect="1"/>
          </p:cNvSpPr>
          <p:nvPr/>
        </p:nvSpPr>
        <p:spPr>
          <a:xfrm>
            <a:off x="1258693" y="791436"/>
            <a:ext cx="290964" cy="2860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con">
            <a:extLst>
              <a:ext uri="{FF2B5EF4-FFF2-40B4-BE49-F238E27FC236}">
                <a16:creationId xmlns:a16="http://schemas.microsoft.com/office/drawing/2014/main" id="{286F25F0-E1CE-4265-8158-E7E405C63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8592" y="842177"/>
            <a:ext cx="187734" cy="184558"/>
          </a:xfrm>
          <a:prstGeom prst="rect">
            <a:avLst/>
          </a:prstGeom>
        </p:spPr>
      </p:pic>
      <p:sp>
        <p:nvSpPr>
          <p:cNvPr id="11" name="IconContainer">
            <a:extLst>
              <a:ext uri="{FF2B5EF4-FFF2-40B4-BE49-F238E27FC236}">
                <a16:creationId xmlns:a16="http://schemas.microsoft.com/office/drawing/2014/main" id="{6A1EE24F-8545-43BC-BA3B-D15FAF5A2DBF}"/>
              </a:ext>
            </a:extLst>
          </p:cNvPr>
          <p:cNvSpPr/>
          <p:nvPr/>
        </p:nvSpPr>
        <p:spPr>
          <a:xfrm>
            <a:off x="1306073" y="806124"/>
            <a:ext cx="193980" cy="24029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ipad border">
            <a:extLst>
              <a:ext uri="{FF2B5EF4-FFF2-40B4-BE49-F238E27FC236}">
                <a16:creationId xmlns:a16="http://schemas.microsoft.com/office/drawing/2014/main" id="{F2A06920-8109-47CF-993B-2476421E5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94400" b="9666"/>
          <a:stretch/>
        </p:blipFill>
        <p:spPr bwMode="auto">
          <a:xfrm>
            <a:off x="654736" y="681990"/>
            <a:ext cx="259661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lickShow">
            <a:extLst>
              <a:ext uri="{FF2B5EF4-FFF2-40B4-BE49-F238E27FC236}">
                <a16:creationId xmlns:a16="http://schemas.microsoft.com/office/drawing/2014/main" id="{A88C7AC7-842D-4C4F-9DCC-7AEF6152BF20}"/>
              </a:ext>
            </a:extLst>
          </p:cNvPr>
          <p:cNvSpPr>
            <a:spLocks noChangeAspect="1"/>
          </p:cNvSpPr>
          <p:nvPr/>
        </p:nvSpPr>
        <p:spPr>
          <a:xfrm>
            <a:off x="954194" y="791436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6" descr="Related image">
            <a:extLst>
              <a:ext uri="{FF2B5EF4-FFF2-40B4-BE49-F238E27FC236}">
                <a16:creationId xmlns:a16="http://schemas.microsoft.com/office/drawing/2014/main" id="{FB9D08B1-265F-4858-82CB-83AF6929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7130" y="840175"/>
            <a:ext cx="204434" cy="1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conContainer">
            <a:extLst>
              <a:ext uri="{FF2B5EF4-FFF2-40B4-BE49-F238E27FC236}">
                <a16:creationId xmlns:a16="http://schemas.microsoft.com/office/drawing/2014/main" id="{04EFA100-BF27-4DFD-A937-7BDE558227F6}"/>
              </a:ext>
            </a:extLst>
          </p:cNvPr>
          <p:cNvSpPr/>
          <p:nvPr/>
        </p:nvSpPr>
        <p:spPr>
          <a:xfrm>
            <a:off x="953095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ickShow">
            <a:extLst>
              <a:ext uri="{FF2B5EF4-FFF2-40B4-BE49-F238E27FC236}">
                <a16:creationId xmlns:a16="http://schemas.microsoft.com/office/drawing/2014/main" id="{36FF8064-F0B8-4103-B0B5-A0601167EC8F}"/>
              </a:ext>
            </a:extLst>
          </p:cNvPr>
          <p:cNvSpPr>
            <a:spLocks noChangeAspect="1"/>
          </p:cNvSpPr>
          <p:nvPr/>
        </p:nvSpPr>
        <p:spPr>
          <a:xfrm>
            <a:off x="4618378" y="790043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Magnifying glass">
            <a:extLst>
              <a:ext uri="{FF2B5EF4-FFF2-40B4-BE49-F238E27FC236}">
                <a16:creationId xmlns:a16="http://schemas.microsoft.com/office/drawing/2014/main" id="{D0A19640-8559-4269-A42F-B09BBCF38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0744" y="815769"/>
            <a:ext cx="246231" cy="246231"/>
          </a:xfrm>
          <a:prstGeom prst="rect">
            <a:avLst/>
          </a:prstGeom>
        </p:spPr>
      </p:pic>
      <p:sp>
        <p:nvSpPr>
          <p:cNvPr id="19" name="IconContainer">
            <a:extLst>
              <a:ext uri="{FF2B5EF4-FFF2-40B4-BE49-F238E27FC236}">
                <a16:creationId xmlns:a16="http://schemas.microsoft.com/office/drawing/2014/main" id="{C1563BD2-D56B-45A3-B536-C7D8202B7727}"/>
              </a:ext>
            </a:extLst>
          </p:cNvPr>
          <p:cNvSpPr/>
          <p:nvPr/>
        </p:nvSpPr>
        <p:spPr>
          <a:xfrm>
            <a:off x="4606154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ickShow">
            <a:extLst>
              <a:ext uri="{FF2B5EF4-FFF2-40B4-BE49-F238E27FC236}">
                <a16:creationId xmlns:a16="http://schemas.microsoft.com/office/drawing/2014/main" id="{6D84ECE5-CEF2-43B4-9659-BF1378682E36}"/>
              </a:ext>
            </a:extLst>
          </p:cNvPr>
          <p:cNvSpPr>
            <a:spLocks noChangeAspect="1"/>
          </p:cNvSpPr>
          <p:nvPr/>
        </p:nvSpPr>
        <p:spPr>
          <a:xfrm>
            <a:off x="2044343" y="5627946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lickShow">
            <a:extLst>
              <a:ext uri="{FF2B5EF4-FFF2-40B4-BE49-F238E27FC236}">
                <a16:creationId xmlns:a16="http://schemas.microsoft.com/office/drawing/2014/main" id="{D232B6CF-73E8-411D-9D14-DC42DA144725}"/>
              </a:ext>
            </a:extLst>
          </p:cNvPr>
          <p:cNvSpPr>
            <a:spLocks noChangeAspect="1"/>
          </p:cNvSpPr>
          <p:nvPr/>
        </p:nvSpPr>
        <p:spPr>
          <a:xfrm>
            <a:off x="3419112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lickShow">
            <a:extLst>
              <a:ext uri="{FF2B5EF4-FFF2-40B4-BE49-F238E27FC236}">
                <a16:creationId xmlns:a16="http://schemas.microsoft.com/office/drawing/2014/main" id="{83911910-7961-4A7B-8A59-02FBEB84B8A6}"/>
              </a:ext>
            </a:extLst>
          </p:cNvPr>
          <p:cNvSpPr>
            <a:spLocks noChangeAspect="1"/>
          </p:cNvSpPr>
          <p:nvPr/>
        </p:nvSpPr>
        <p:spPr>
          <a:xfrm>
            <a:off x="2740097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DCE029B-40BA-409C-890F-D2C841F187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799298" y="5681520"/>
            <a:ext cx="349422" cy="3494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1C6AC70-8035-4B75-ACDE-3D03A99138D6}"/>
              </a:ext>
            </a:extLst>
          </p:cNvPr>
          <p:cNvGrpSpPr/>
          <p:nvPr/>
        </p:nvGrpSpPr>
        <p:grpSpPr>
          <a:xfrm>
            <a:off x="2061003" y="5556085"/>
            <a:ext cx="448163" cy="640897"/>
            <a:chOff x="4418651" y="3547053"/>
            <a:chExt cx="228601" cy="342897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5DE1727-B3B1-4EB1-8149-A9C3E98B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77C5E9D6-33DA-47F0-BB84-E0AB23B1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pic>
        <p:nvPicPr>
          <p:cNvPr id="46" name="Graphic 45" descr="Bookmark">
            <a:extLst>
              <a:ext uri="{FF2B5EF4-FFF2-40B4-BE49-F238E27FC236}">
                <a16:creationId xmlns:a16="http://schemas.microsoft.com/office/drawing/2014/main" id="{924224BA-6F9B-4BBD-B8F0-5E09459469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39626" y="5648792"/>
            <a:ext cx="419013" cy="419013"/>
          </a:xfrm>
          <a:prstGeom prst="rect">
            <a:avLst/>
          </a:prstGeom>
        </p:spPr>
      </p:pic>
      <p:sp>
        <p:nvSpPr>
          <p:cNvPr id="48" name="IconContainer">
            <a:extLst>
              <a:ext uri="{FF2B5EF4-FFF2-40B4-BE49-F238E27FC236}">
                <a16:creationId xmlns:a16="http://schemas.microsoft.com/office/drawing/2014/main" id="{76EC8515-5051-4111-A175-30E773408E64}"/>
              </a:ext>
            </a:extLst>
          </p:cNvPr>
          <p:cNvSpPr/>
          <p:nvPr/>
        </p:nvSpPr>
        <p:spPr>
          <a:xfrm>
            <a:off x="2053703" y="5648792"/>
            <a:ext cx="459543" cy="47826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conContainer">
            <a:extLst>
              <a:ext uri="{FF2B5EF4-FFF2-40B4-BE49-F238E27FC236}">
                <a16:creationId xmlns:a16="http://schemas.microsoft.com/office/drawing/2014/main" id="{7C191375-FA05-48D2-9EEE-BC903FE00E26}"/>
              </a:ext>
            </a:extLst>
          </p:cNvPr>
          <p:cNvSpPr/>
          <p:nvPr/>
        </p:nvSpPr>
        <p:spPr>
          <a:xfrm>
            <a:off x="2730738" y="562794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conContainer">
            <a:extLst>
              <a:ext uri="{FF2B5EF4-FFF2-40B4-BE49-F238E27FC236}">
                <a16:creationId xmlns:a16="http://schemas.microsoft.com/office/drawing/2014/main" id="{1F7F0EAA-8A62-4689-B9F2-7A304FFE3499}"/>
              </a:ext>
            </a:extLst>
          </p:cNvPr>
          <p:cNvSpPr/>
          <p:nvPr/>
        </p:nvSpPr>
        <p:spPr>
          <a:xfrm>
            <a:off x="3397678" y="562801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ickShow">
            <a:extLst>
              <a:ext uri="{FF2B5EF4-FFF2-40B4-BE49-F238E27FC236}">
                <a16:creationId xmlns:a16="http://schemas.microsoft.com/office/drawing/2014/main" id="{CF8704EF-15EE-4EC4-A529-AA58CA2DDA7C}"/>
              </a:ext>
            </a:extLst>
          </p:cNvPr>
          <p:cNvSpPr>
            <a:spLocks noChangeAspect="1"/>
          </p:cNvSpPr>
          <p:nvPr/>
        </p:nvSpPr>
        <p:spPr>
          <a:xfrm>
            <a:off x="4160634" y="5619641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0EDC539-82C9-4562-9597-0E7B1AF54B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41023" y="5668736"/>
            <a:ext cx="335599" cy="380073"/>
          </a:xfrm>
          <a:prstGeom prst="rect">
            <a:avLst/>
          </a:prstGeom>
        </p:spPr>
      </p:pic>
      <p:sp>
        <p:nvSpPr>
          <p:cNvPr id="53" name="IconContainer">
            <a:extLst>
              <a:ext uri="{FF2B5EF4-FFF2-40B4-BE49-F238E27FC236}">
                <a16:creationId xmlns:a16="http://schemas.microsoft.com/office/drawing/2014/main" id="{29B7DFB7-D148-4E74-B0DB-18A3D2C8683C}"/>
              </a:ext>
            </a:extLst>
          </p:cNvPr>
          <p:cNvSpPr/>
          <p:nvPr/>
        </p:nvSpPr>
        <p:spPr>
          <a:xfrm>
            <a:off x="4135315" y="5613755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A72E985-A5CA-4817-BB56-DBCBCC16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8654"/>
            <a:ext cx="5980176" cy="1325563"/>
          </a:xfrm>
        </p:spPr>
        <p:txBody>
          <a:bodyPr/>
          <a:lstStyle/>
          <a:p>
            <a:r>
              <a:rPr lang="en-US" altLang="zh-CN"/>
              <a:t>Function1: </a:t>
            </a:r>
            <a:r>
              <a:rPr lang="en-US" altLang="zh-CN" dirty="0"/>
              <a:t>Tag Clouds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1C49-ABE0-4CD8-A426-31831B4718CC}"/>
              </a:ext>
            </a:extLst>
          </p:cNvPr>
          <p:cNvSpPr txBox="1"/>
          <p:nvPr/>
        </p:nvSpPr>
        <p:spPr>
          <a:xfrm>
            <a:off x="6035039" y="1316736"/>
            <a:ext cx="583954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Instructions</a:t>
            </a:r>
            <a:r>
              <a:rPr lang="en-US" dirty="0"/>
              <a:t>: (actions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can be performed by mouse)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 </a:t>
            </a:r>
            <a:r>
              <a:rPr lang="en-US" dirty="0"/>
              <a:t>     to show automatically generated keywords (tag clouds);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on tags will direct to the page where it appears;</a:t>
            </a:r>
          </a:p>
          <a:p>
            <a:pPr marL="342900" indent="-342900">
              <a:buAutoNum type="arabicPeriod"/>
            </a:pPr>
            <a:r>
              <a:rPr lang="en-US" dirty="0"/>
              <a:t>If user is not satisfied with the displayed keywords, 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for another batch( I did not do animation for changing the words because it’s too hard).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again to exit this function.</a:t>
            </a:r>
          </a:p>
          <a:p>
            <a:pPr marL="342900" indent="-342900">
              <a:buAutoNum type="arabicPeriod"/>
            </a:pPr>
            <a:r>
              <a:rPr lang="en-US" dirty="0"/>
              <a:t>This is a key feature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5C88CD4-9A72-429D-8B13-2DA9409925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8" y="1631738"/>
            <a:ext cx="275631" cy="2756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2A3C2C3-8181-424F-9930-A23B48CEB48E}"/>
              </a:ext>
            </a:extLst>
          </p:cNvPr>
          <p:cNvSpPr/>
          <p:nvPr/>
        </p:nvSpPr>
        <p:spPr>
          <a:xfrm>
            <a:off x="890755" y="721815"/>
            <a:ext cx="4140419" cy="5443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uttonBottom">
            <a:extLst>
              <a:ext uri="{FF2B5EF4-FFF2-40B4-BE49-F238E27FC236}">
                <a16:creationId xmlns:a16="http://schemas.microsoft.com/office/drawing/2014/main" id="{3FB076D7-CD26-4FA3-98AD-36E5CD765AB4}"/>
              </a:ext>
            </a:extLst>
          </p:cNvPr>
          <p:cNvSpPr/>
          <p:nvPr/>
        </p:nvSpPr>
        <p:spPr>
          <a:xfrm>
            <a:off x="2597470" y="2538868"/>
            <a:ext cx="748659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">
            <a:extLst>
              <a:ext uri="{FF2B5EF4-FFF2-40B4-BE49-F238E27FC236}">
                <a16:creationId xmlns:a16="http://schemas.microsoft.com/office/drawing/2014/main" id="{5FD44EB7-F31A-41AB-A926-B01B182203EF}"/>
              </a:ext>
            </a:extLst>
          </p:cNvPr>
          <p:cNvSpPr txBox="1"/>
          <p:nvPr/>
        </p:nvSpPr>
        <p:spPr>
          <a:xfrm>
            <a:off x="2597470" y="2518890"/>
            <a:ext cx="748659" cy="2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55" name="ButtonContainer">
            <a:extLst>
              <a:ext uri="{FF2B5EF4-FFF2-40B4-BE49-F238E27FC236}">
                <a16:creationId xmlns:a16="http://schemas.microsoft.com/office/drawing/2014/main" id="{970DD5B7-BCF0-4D72-9C93-8EB855449C52}"/>
              </a:ext>
            </a:extLst>
          </p:cNvPr>
          <p:cNvSpPr/>
          <p:nvPr/>
        </p:nvSpPr>
        <p:spPr>
          <a:xfrm>
            <a:off x="2597469" y="2538868"/>
            <a:ext cx="748659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uttonBottom">
            <a:extLst>
              <a:ext uri="{FF2B5EF4-FFF2-40B4-BE49-F238E27FC236}">
                <a16:creationId xmlns:a16="http://schemas.microsoft.com/office/drawing/2014/main" id="{9DE97F95-2553-4DCF-AD86-6AC9DC5195B1}"/>
              </a:ext>
            </a:extLst>
          </p:cNvPr>
          <p:cNvSpPr/>
          <p:nvPr/>
        </p:nvSpPr>
        <p:spPr>
          <a:xfrm>
            <a:off x="1719895" y="2408725"/>
            <a:ext cx="639927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">
            <a:extLst>
              <a:ext uri="{FF2B5EF4-FFF2-40B4-BE49-F238E27FC236}">
                <a16:creationId xmlns:a16="http://schemas.microsoft.com/office/drawing/2014/main" id="{EAD25778-D774-4F84-8B68-DCB123350DC6}"/>
              </a:ext>
            </a:extLst>
          </p:cNvPr>
          <p:cNvSpPr txBox="1"/>
          <p:nvPr/>
        </p:nvSpPr>
        <p:spPr>
          <a:xfrm>
            <a:off x="1719895" y="2388747"/>
            <a:ext cx="639927" cy="2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Hessian</a:t>
            </a:r>
          </a:p>
        </p:txBody>
      </p:sp>
      <p:sp>
        <p:nvSpPr>
          <p:cNvPr id="58" name="ButtonContainer">
            <a:extLst>
              <a:ext uri="{FF2B5EF4-FFF2-40B4-BE49-F238E27FC236}">
                <a16:creationId xmlns:a16="http://schemas.microsoft.com/office/drawing/2014/main" id="{04540045-AEB8-4102-9B06-6E5672BFA40A}"/>
              </a:ext>
            </a:extLst>
          </p:cNvPr>
          <p:cNvSpPr/>
          <p:nvPr/>
        </p:nvSpPr>
        <p:spPr>
          <a:xfrm>
            <a:off x="1729713" y="2398067"/>
            <a:ext cx="639927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uttonBottom">
            <a:extLst>
              <a:ext uri="{FF2B5EF4-FFF2-40B4-BE49-F238E27FC236}">
                <a16:creationId xmlns:a16="http://schemas.microsoft.com/office/drawing/2014/main" id="{ECE6BF22-928D-4635-A87A-9781A34BF599}"/>
              </a:ext>
            </a:extLst>
          </p:cNvPr>
          <p:cNvSpPr/>
          <p:nvPr/>
        </p:nvSpPr>
        <p:spPr>
          <a:xfrm>
            <a:off x="1975413" y="3173999"/>
            <a:ext cx="684046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">
            <a:extLst>
              <a:ext uri="{FF2B5EF4-FFF2-40B4-BE49-F238E27FC236}">
                <a16:creationId xmlns:a16="http://schemas.microsoft.com/office/drawing/2014/main" id="{DCA3C836-2A40-4B69-9BB6-56A0EFD82EB2}"/>
              </a:ext>
            </a:extLst>
          </p:cNvPr>
          <p:cNvSpPr txBox="1"/>
          <p:nvPr/>
        </p:nvSpPr>
        <p:spPr>
          <a:xfrm>
            <a:off x="1975413" y="3154021"/>
            <a:ext cx="684046" cy="2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61" name="ButtonContainer">
            <a:extLst>
              <a:ext uri="{FF2B5EF4-FFF2-40B4-BE49-F238E27FC236}">
                <a16:creationId xmlns:a16="http://schemas.microsoft.com/office/drawing/2014/main" id="{2B7B055D-FDD3-4CD8-9EED-7AC2AA247C0D}"/>
              </a:ext>
            </a:extLst>
          </p:cNvPr>
          <p:cNvSpPr/>
          <p:nvPr/>
        </p:nvSpPr>
        <p:spPr>
          <a:xfrm>
            <a:off x="1975413" y="3186991"/>
            <a:ext cx="684046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ButtonBottom">
            <a:extLst>
              <a:ext uri="{FF2B5EF4-FFF2-40B4-BE49-F238E27FC236}">
                <a16:creationId xmlns:a16="http://schemas.microsoft.com/office/drawing/2014/main" id="{62330FBF-6408-4853-9B2F-ED78C6E0EECD}"/>
              </a:ext>
            </a:extLst>
          </p:cNvPr>
          <p:cNvSpPr/>
          <p:nvPr/>
        </p:nvSpPr>
        <p:spPr>
          <a:xfrm>
            <a:off x="3408118" y="1980124"/>
            <a:ext cx="752544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">
            <a:extLst>
              <a:ext uri="{FF2B5EF4-FFF2-40B4-BE49-F238E27FC236}">
                <a16:creationId xmlns:a16="http://schemas.microsoft.com/office/drawing/2014/main" id="{5896067B-2C82-45A4-AD1B-CB58E03BB56D}"/>
              </a:ext>
            </a:extLst>
          </p:cNvPr>
          <p:cNvSpPr txBox="1"/>
          <p:nvPr/>
        </p:nvSpPr>
        <p:spPr>
          <a:xfrm>
            <a:off x="3408118" y="1960146"/>
            <a:ext cx="752544" cy="2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DEF</a:t>
            </a:r>
          </a:p>
        </p:txBody>
      </p:sp>
      <p:sp>
        <p:nvSpPr>
          <p:cNvPr id="64" name="ButtonContainer">
            <a:extLst>
              <a:ext uri="{FF2B5EF4-FFF2-40B4-BE49-F238E27FC236}">
                <a16:creationId xmlns:a16="http://schemas.microsoft.com/office/drawing/2014/main" id="{A9E2BDDB-573B-4C55-A240-604FD68A2F4E}"/>
              </a:ext>
            </a:extLst>
          </p:cNvPr>
          <p:cNvSpPr/>
          <p:nvPr/>
        </p:nvSpPr>
        <p:spPr>
          <a:xfrm>
            <a:off x="3419189" y="1985483"/>
            <a:ext cx="752544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ButtonBottom">
            <a:extLst>
              <a:ext uri="{FF2B5EF4-FFF2-40B4-BE49-F238E27FC236}">
                <a16:creationId xmlns:a16="http://schemas.microsoft.com/office/drawing/2014/main" id="{D61D63C7-CA0F-4FCB-B71F-A4B9D5FE5F7D}"/>
              </a:ext>
            </a:extLst>
          </p:cNvPr>
          <p:cNvSpPr/>
          <p:nvPr/>
        </p:nvSpPr>
        <p:spPr>
          <a:xfrm>
            <a:off x="3505780" y="2615341"/>
            <a:ext cx="748659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">
            <a:extLst>
              <a:ext uri="{FF2B5EF4-FFF2-40B4-BE49-F238E27FC236}">
                <a16:creationId xmlns:a16="http://schemas.microsoft.com/office/drawing/2014/main" id="{5CE69506-0330-480D-8789-256E633D86FA}"/>
              </a:ext>
            </a:extLst>
          </p:cNvPr>
          <p:cNvSpPr txBox="1"/>
          <p:nvPr/>
        </p:nvSpPr>
        <p:spPr>
          <a:xfrm>
            <a:off x="3505780" y="2595363"/>
            <a:ext cx="841901" cy="2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Quadratic</a:t>
            </a:r>
          </a:p>
        </p:txBody>
      </p:sp>
      <p:sp>
        <p:nvSpPr>
          <p:cNvPr id="67" name="ButtonContainer">
            <a:extLst>
              <a:ext uri="{FF2B5EF4-FFF2-40B4-BE49-F238E27FC236}">
                <a16:creationId xmlns:a16="http://schemas.microsoft.com/office/drawing/2014/main" id="{339BE254-0697-48EA-ADDC-F205875D92AD}"/>
              </a:ext>
            </a:extLst>
          </p:cNvPr>
          <p:cNvSpPr/>
          <p:nvPr/>
        </p:nvSpPr>
        <p:spPr>
          <a:xfrm>
            <a:off x="3390440" y="2615341"/>
            <a:ext cx="939564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ButtonBottom">
            <a:extLst>
              <a:ext uri="{FF2B5EF4-FFF2-40B4-BE49-F238E27FC236}">
                <a16:creationId xmlns:a16="http://schemas.microsoft.com/office/drawing/2014/main" id="{ECF74C72-F7FA-4EF7-9C87-F1C6CE7DB19A}"/>
              </a:ext>
            </a:extLst>
          </p:cNvPr>
          <p:cNvSpPr/>
          <p:nvPr/>
        </p:nvSpPr>
        <p:spPr>
          <a:xfrm>
            <a:off x="2408653" y="2172614"/>
            <a:ext cx="939564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">
            <a:extLst>
              <a:ext uri="{FF2B5EF4-FFF2-40B4-BE49-F238E27FC236}">
                <a16:creationId xmlns:a16="http://schemas.microsoft.com/office/drawing/2014/main" id="{2168E9AA-5A14-44F2-8E9F-DA1005EBB047}"/>
              </a:ext>
            </a:extLst>
          </p:cNvPr>
          <p:cNvSpPr txBox="1"/>
          <p:nvPr/>
        </p:nvSpPr>
        <p:spPr>
          <a:xfrm>
            <a:off x="2408653" y="2152636"/>
            <a:ext cx="939564" cy="2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Jacobian</a:t>
            </a:r>
          </a:p>
        </p:txBody>
      </p:sp>
      <p:sp>
        <p:nvSpPr>
          <p:cNvPr id="70" name="ButtonContainer">
            <a:extLst>
              <a:ext uri="{FF2B5EF4-FFF2-40B4-BE49-F238E27FC236}">
                <a16:creationId xmlns:a16="http://schemas.microsoft.com/office/drawing/2014/main" id="{30786083-6AC6-4C75-BC7E-AA5A3CAA932E}"/>
              </a:ext>
            </a:extLst>
          </p:cNvPr>
          <p:cNvSpPr/>
          <p:nvPr/>
        </p:nvSpPr>
        <p:spPr>
          <a:xfrm>
            <a:off x="2411915" y="2162117"/>
            <a:ext cx="939564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ButtonBottom">
            <a:extLst>
              <a:ext uri="{FF2B5EF4-FFF2-40B4-BE49-F238E27FC236}">
                <a16:creationId xmlns:a16="http://schemas.microsoft.com/office/drawing/2014/main" id="{AECEC130-5C22-4537-B342-62112DE9BFD8}"/>
              </a:ext>
            </a:extLst>
          </p:cNvPr>
          <p:cNvSpPr/>
          <p:nvPr/>
        </p:nvSpPr>
        <p:spPr>
          <a:xfrm>
            <a:off x="3408118" y="2296270"/>
            <a:ext cx="939564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">
            <a:extLst>
              <a:ext uri="{FF2B5EF4-FFF2-40B4-BE49-F238E27FC236}">
                <a16:creationId xmlns:a16="http://schemas.microsoft.com/office/drawing/2014/main" id="{69A57F63-0625-4DE6-B994-E86B4B1AC9B1}"/>
              </a:ext>
            </a:extLst>
          </p:cNvPr>
          <p:cNvSpPr txBox="1"/>
          <p:nvPr/>
        </p:nvSpPr>
        <p:spPr>
          <a:xfrm>
            <a:off x="3419189" y="2277094"/>
            <a:ext cx="939564" cy="2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ABC</a:t>
            </a:r>
          </a:p>
        </p:txBody>
      </p:sp>
      <p:sp>
        <p:nvSpPr>
          <p:cNvPr id="73" name="ButtonContainer">
            <a:extLst>
              <a:ext uri="{FF2B5EF4-FFF2-40B4-BE49-F238E27FC236}">
                <a16:creationId xmlns:a16="http://schemas.microsoft.com/office/drawing/2014/main" id="{DC820906-29AA-4B25-8323-EC46BB8C0E43}"/>
              </a:ext>
            </a:extLst>
          </p:cNvPr>
          <p:cNvSpPr/>
          <p:nvPr/>
        </p:nvSpPr>
        <p:spPr>
          <a:xfrm>
            <a:off x="3397047" y="2297732"/>
            <a:ext cx="939564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ButtonBottom">
            <a:extLst>
              <a:ext uri="{FF2B5EF4-FFF2-40B4-BE49-F238E27FC236}">
                <a16:creationId xmlns:a16="http://schemas.microsoft.com/office/drawing/2014/main" id="{005BA160-C8C3-4456-A6A0-78FA9D9726DE}"/>
              </a:ext>
            </a:extLst>
          </p:cNvPr>
          <p:cNvSpPr/>
          <p:nvPr/>
        </p:nvSpPr>
        <p:spPr>
          <a:xfrm>
            <a:off x="2358569" y="1882175"/>
            <a:ext cx="752544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">
            <a:extLst>
              <a:ext uri="{FF2B5EF4-FFF2-40B4-BE49-F238E27FC236}">
                <a16:creationId xmlns:a16="http://schemas.microsoft.com/office/drawing/2014/main" id="{483DB1E8-9889-4F09-AB50-E13D627C30C1}"/>
              </a:ext>
            </a:extLst>
          </p:cNvPr>
          <p:cNvSpPr txBox="1"/>
          <p:nvPr/>
        </p:nvSpPr>
        <p:spPr>
          <a:xfrm>
            <a:off x="2369640" y="1860671"/>
            <a:ext cx="752544" cy="2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Kernel</a:t>
            </a:r>
          </a:p>
        </p:txBody>
      </p:sp>
      <p:sp>
        <p:nvSpPr>
          <p:cNvPr id="76" name="ButtonContainer">
            <a:extLst>
              <a:ext uri="{FF2B5EF4-FFF2-40B4-BE49-F238E27FC236}">
                <a16:creationId xmlns:a16="http://schemas.microsoft.com/office/drawing/2014/main" id="{2F438302-21D8-4CF6-8EDB-3F085D6B01AD}"/>
              </a:ext>
            </a:extLst>
          </p:cNvPr>
          <p:cNvSpPr/>
          <p:nvPr/>
        </p:nvSpPr>
        <p:spPr>
          <a:xfrm>
            <a:off x="2387976" y="1869893"/>
            <a:ext cx="752544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ButtonBottom">
            <a:extLst>
              <a:ext uri="{FF2B5EF4-FFF2-40B4-BE49-F238E27FC236}">
                <a16:creationId xmlns:a16="http://schemas.microsoft.com/office/drawing/2014/main" id="{8D08C30A-DA4C-4A26-9294-EF865BB2EC45}"/>
              </a:ext>
            </a:extLst>
          </p:cNvPr>
          <p:cNvSpPr/>
          <p:nvPr/>
        </p:nvSpPr>
        <p:spPr>
          <a:xfrm>
            <a:off x="2275049" y="2898300"/>
            <a:ext cx="639928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">
            <a:extLst>
              <a:ext uri="{FF2B5EF4-FFF2-40B4-BE49-F238E27FC236}">
                <a16:creationId xmlns:a16="http://schemas.microsoft.com/office/drawing/2014/main" id="{59CC2F28-E450-4F9F-8E33-D0F5F6E7FB44}"/>
              </a:ext>
            </a:extLst>
          </p:cNvPr>
          <p:cNvSpPr txBox="1"/>
          <p:nvPr/>
        </p:nvSpPr>
        <p:spPr>
          <a:xfrm>
            <a:off x="2238506" y="2879138"/>
            <a:ext cx="639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Linear </a:t>
            </a:r>
          </a:p>
        </p:txBody>
      </p:sp>
      <p:sp>
        <p:nvSpPr>
          <p:cNvPr id="79" name="ButtonContainer">
            <a:extLst>
              <a:ext uri="{FF2B5EF4-FFF2-40B4-BE49-F238E27FC236}">
                <a16:creationId xmlns:a16="http://schemas.microsoft.com/office/drawing/2014/main" id="{92D0A315-4733-46F1-A54A-5EF5CFB602E9}"/>
              </a:ext>
            </a:extLst>
          </p:cNvPr>
          <p:cNvSpPr/>
          <p:nvPr/>
        </p:nvSpPr>
        <p:spPr>
          <a:xfrm>
            <a:off x="2103261" y="2897385"/>
            <a:ext cx="810090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ButtonBottom">
            <a:extLst>
              <a:ext uri="{FF2B5EF4-FFF2-40B4-BE49-F238E27FC236}">
                <a16:creationId xmlns:a16="http://schemas.microsoft.com/office/drawing/2014/main" id="{CBDCB39E-6A44-41C5-9AFD-D4772A059C0B}"/>
              </a:ext>
            </a:extLst>
          </p:cNvPr>
          <p:cNvSpPr/>
          <p:nvPr/>
        </p:nvSpPr>
        <p:spPr>
          <a:xfrm>
            <a:off x="3002794" y="3221442"/>
            <a:ext cx="631762" cy="206616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">
            <a:extLst>
              <a:ext uri="{FF2B5EF4-FFF2-40B4-BE49-F238E27FC236}">
                <a16:creationId xmlns:a16="http://schemas.microsoft.com/office/drawing/2014/main" id="{14DCE324-7813-467C-96D1-F6CFE1503966}"/>
              </a:ext>
            </a:extLst>
          </p:cNvPr>
          <p:cNvSpPr txBox="1"/>
          <p:nvPr/>
        </p:nvSpPr>
        <p:spPr>
          <a:xfrm>
            <a:off x="3002794" y="3201464"/>
            <a:ext cx="631762" cy="2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2" name="ButtonContainer">
            <a:extLst>
              <a:ext uri="{FF2B5EF4-FFF2-40B4-BE49-F238E27FC236}">
                <a16:creationId xmlns:a16="http://schemas.microsoft.com/office/drawing/2014/main" id="{54EC5451-BE6E-4A64-8965-06B12E7D1741}"/>
              </a:ext>
            </a:extLst>
          </p:cNvPr>
          <p:cNvSpPr/>
          <p:nvPr/>
        </p:nvSpPr>
        <p:spPr>
          <a:xfrm>
            <a:off x="3002794" y="3221442"/>
            <a:ext cx="631762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ButtonBottom">
            <a:extLst>
              <a:ext uri="{FF2B5EF4-FFF2-40B4-BE49-F238E27FC236}">
                <a16:creationId xmlns:a16="http://schemas.microsoft.com/office/drawing/2014/main" id="{CF4827EC-A9B6-4116-A137-5BE22D86E986}"/>
              </a:ext>
            </a:extLst>
          </p:cNvPr>
          <p:cNvSpPr/>
          <p:nvPr/>
        </p:nvSpPr>
        <p:spPr>
          <a:xfrm>
            <a:off x="3067839" y="2897384"/>
            <a:ext cx="1116823" cy="197681"/>
          </a:xfrm>
          <a:prstGeom prst="roundRect">
            <a:avLst>
              <a:gd name="adj" fmla="val 2383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">
            <a:extLst>
              <a:ext uri="{FF2B5EF4-FFF2-40B4-BE49-F238E27FC236}">
                <a16:creationId xmlns:a16="http://schemas.microsoft.com/office/drawing/2014/main" id="{2CF46C16-7058-4473-AB25-2C0BBDEBD3DE}"/>
              </a:ext>
            </a:extLst>
          </p:cNvPr>
          <p:cNvSpPr txBox="1"/>
          <p:nvPr/>
        </p:nvSpPr>
        <p:spPr>
          <a:xfrm>
            <a:off x="3066213" y="2876469"/>
            <a:ext cx="11168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85" name="ButtonContainer">
            <a:extLst>
              <a:ext uri="{FF2B5EF4-FFF2-40B4-BE49-F238E27FC236}">
                <a16:creationId xmlns:a16="http://schemas.microsoft.com/office/drawing/2014/main" id="{59CF862C-2325-4667-8CFD-B3795E08BA1A}"/>
              </a:ext>
            </a:extLst>
          </p:cNvPr>
          <p:cNvSpPr/>
          <p:nvPr/>
        </p:nvSpPr>
        <p:spPr>
          <a:xfrm>
            <a:off x="3221097" y="2900731"/>
            <a:ext cx="939564" cy="2066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lickShow">
            <a:extLst>
              <a:ext uri="{FF2B5EF4-FFF2-40B4-BE49-F238E27FC236}">
                <a16:creationId xmlns:a16="http://schemas.microsoft.com/office/drawing/2014/main" id="{EF98E165-F161-43E0-8EEA-939CB0D19380}"/>
              </a:ext>
            </a:extLst>
          </p:cNvPr>
          <p:cNvSpPr>
            <a:spLocks noChangeAspect="1"/>
          </p:cNvSpPr>
          <p:nvPr/>
        </p:nvSpPr>
        <p:spPr>
          <a:xfrm>
            <a:off x="2721833" y="3886261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Graphic 86" descr="Line Arrow: Rotate right">
            <a:extLst>
              <a:ext uri="{FF2B5EF4-FFF2-40B4-BE49-F238E27FC236}">
                <a16:creationId xmlns:a16="http://schemas.microsoft.com/office/drawing/2014/main" id="{DDDF5E90-161A-4BEA-AF35-A34DBE1879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89973" y="3928089"/>
            <a:ext cx="394608" cy="394608"/>
          </a:xfrm>
          <a:prstGeom prst="rect">
            <a:avLst/>
          </a:prstGeom>
        </p:spPr>
      </p:pic>
      <p:sp>
        <p:nvSpPr>
          <p:cNvPr id="88" name="IconContainer">
            <a:extLst>
              <a:ext uri="{FF2B5EF4-FFF2-40B4-BE49-F238E27FC236}">
                <a16:creationId xmlns:a16="http://schemas.microsoft.com/office/drawing/2014/main" id="{102346B0-CB01-4100-8D13-52B3439CA0EC}"/>
              </a:ext>
            </a:extLst>
          </p:cNvPr>
          <p:cNvSpPr/>
          <p:nvPr/>
        </p:nvSpPr>
        <p:spPr>
          <a:xfrm>
            <a:off x="2702524" y="3887271"/>
            <a:ext cx="518446" cy="478262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ickShow">
            <a:extLst>
              <a:ext uri="{FF2B5EF4-FFF2-40B4-BE49-F238E27FC236}">
                <a16:creationId xmlns:a16="http://schemas.microsoft.com/office/drawing/2014/main" id="{23FC8E82-10DF-4B7F-A95C-D5AC8B2DC10B}"/>
              </a:ext>
            </a:extLst>
          </p:cNvPr>
          <p:cNvSpPr>
            <a:spLocks noChangeAspect="1"/>
          </p:cNvSpPr>
          <p:nvPr/>
        </p:nvSpPr>
        <p:spPr>
          <a:xfrm>
            <a:off x="1329304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146F19F-4A78-4C98-B597-0FCCC24078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3" y="5659275"/>
            <a:ext cx="404736" cy="404736"/>
          </a:xfrm>
          <a:prstGeom prst="rect">
            <a:avLst/>
          </a:prstGeom>
        </p:spPr>
      </p:pic>
      <p:sp>
        <p:nvSpPr>
          <p:cNvPr id="47" name="IconContainer">
            <a:extLst>
              <a:ext uri="{FF2B5EF4-FFF2-40B4-BE49-F238E27FC236}">
                <a16:creationId xmlns:a16="http://schemas.microsoft.com/office/drawing/2014/main" id="{ADAC25B7-97C8-4E38-969A-9C7A27D59BD8}"/>
              </a:ext>
            </a:extLst>
          </p:cNvPr>
          <p:cNvSpPr/>
          <p:nvPr/>
        </p:nvSpPr>
        <p:spPr>
          <a:xfrm>
            <a:off x="1314968" y="5617100"/>
            <a:ext cx="518446" cy="478262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2" descr="Image result for ipad border">
            <a:extLst>
              <a:ext uri="{FF2B5EF4-FFF2-40B4-BE49-F238E27FC236}">
                <a16:creationId xmlns:a16="http://schemas.microsoft.com/office/drawing/2014/main" id="{B2C11057-E74C-4DD0-A44C-7E773D9F5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7"/>
          <a:stretch/>
        </p:blipFill>
        <p:spPr bwMode="auto">
          <a:xfrm>
            <a:off x="652405" y="6204562"/>
            <a:ext cx="4637087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Graphic 89" descr="Line Arrow: Rotate right">
            <a:extLst>
              <a:ext uri="{FF2B5EF4-FFF2-40B4-BE49-F238E27FC236}">
                <a16:creationId xmlns:a16="http://schemas.microsoft.com/office/drawing/2014/main" id="{242218F8-E547-4E7D-BF32-C8D6F0C9DAB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67245" y="2551555"/>
            <a:ext cx="206617" cy="20661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474F7C5-3E84-4D4C-9F54-7CB2F24DAF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79" y="3298804"/>
            <a:ext cx="275631" cy="275631"/>
          </a:xfrm>
          <a:prstGeom prst="rect">
            <a:avLst/>
          </a:prstGeom>
        </p:spPr>
      </p:pic>
      <p:sp>
        <p:nvSpPr>
          <p:cNvPr id="92" name="箭头: 右 9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C446D6C-FFCB-4D4E-930A-302BADA52AB5}"/>
              </a:ext>
            </a:extLst>
          </p:cNvPr>
          <p:cNvSpPr/>
          <p:nvPr/>
        </p:nvSpPr>
        <p:spPr>
          <a:xfrm>
            <a:off x="11188663" y="6178814"/>
            <a:ext cx="581891" cy="491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214195E-CD37-41B8-8631-D722F3EFDFF1}"/>
              </a:ext>
            </a:extLst>
          </p:cNvPr>
          <p:cNvSpPr txBox="1"/>
          <p:nvPr/>
        </p:nvSpPr>
        <p:spPr>
          <a:xfrm>
            <a:off x="10056349" y="6211949"/>
            <a:ext cx="12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220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11445 3.7037E-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1497 0.0006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2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0.11497 0.0006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2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42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45 3.7037E-7 L 4.16667E-6 3.7037E-7 " pathEditMode="relative" rAng="0" ptsTypes="AA">
                                      <p:cBhvr>
                                        <p:cTn id="28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0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06 3.7037E-7 L 3.54167E-6 3.7037E-7 " pathEditMode="relative" rAng="0" ptsTypes="AA">
                                      <p:cBhvr>
                                        <p:cTn id="29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06 0.00069 L 1.25E-6 3.7037E-7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0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42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42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5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0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5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0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5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5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5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0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0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47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9" fill="hold">
                      <p:stCondLst>
                        <p:cond delay="0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489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0" fill="hold">
                      <p:stCondLst>
                        <p:cond delay="0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500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1" fill="hold">
                      <p:stCondLst>
                        <p:cond delay="0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511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2" fill="hold">
                      <p:stCondLst>
                        <p:cond delay="0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5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516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517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8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0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521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522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3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524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5" fill="hold">
                      <p:stCondLst>
                        <p:cond delay="0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8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529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530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1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3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534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535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53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8" fill="hold">
                      <p:stCondLst>
                        <p:cond delay="0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1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542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543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4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6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547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548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9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55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1" fill="hold">
                      <p:stCondLst>
                        <p:cond delay="0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556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9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560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561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2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563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4" fill="hold">
                      <p:stCondLst>
                        <p:cond delay="0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7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568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569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0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2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573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574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5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576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7" fill="hold">
                      <p:stCondLst>
                        <p:cond delay="0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0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581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582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3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5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586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587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589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0" fill="hold">
                      <p:stCondLst>
                        <p:cond delay="0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3" dur="1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594" dur="1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595" dur="1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6" dur="1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8" dur="1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599" dur="1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600" dur="1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1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602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3" fill="hold">
                      <p:stCondLst>
                        <p:cond delay="0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6" dur="1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607" dur="1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608" dur="1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9" dur="1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1" dur="1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612" dur="1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613" dur="1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4" dur="1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615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6" fill="hold">
                      <p:stCondLst>
                        <p:cond delay="0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9" dur="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620" dur="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621" dur="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2" dur="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4" dur="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625" dur="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626" dur="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7" dur="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628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9" fill="hold">
                      <p:stCondLst>
                        <p:cond delay="0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2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633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634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5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7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638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639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0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641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2" fill="hold">
                      <p:stCondLst>
                        <p:cond delay="0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5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646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647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8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9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0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animClr clrSpc="rgb" dir="cw">
                                      <p:cBhvr>
                                        <p:cTn id="651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652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3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654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5" fill="hold">
                      <p:stCondLst>
                        <p:cond delay="0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9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1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4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7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53" presetClass="entr" presetSubtype="52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4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1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8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0" presetID="53" presetClass="entr" presetSubtype="528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2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5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9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2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4" presetID="53" presetClass="entr" presetSubtype="528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6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9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1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3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6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8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0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3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5" presetID="53" presetClass="entr" presetSubtype="528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7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9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1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6" presetID="53" presetClass="entr" presetSubtype="528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8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9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0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1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3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5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8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0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4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53" presetClass="entr" presetSubtype="528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9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1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2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4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6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8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9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3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5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6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8" presetID="53" presetClass="entr" presetSubtype="52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0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2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3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5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7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9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4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5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7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9" presetID="53" presetClass="entr" presetSubtype="528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1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4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5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6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8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0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1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5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7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8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0" presetID="53" presetClass="entr" presetSubtype="528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2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4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9" dur="1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0" dur="1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1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2" dur="1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1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4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6"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7"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9"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0"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1" presetID="53" presetClass="entr" presetSubtype="528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3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5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6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7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8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0" dur="1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3" dur="1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4" dur="1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5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7" dur="1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8" dur="1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9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0" dur="1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presetID="53" presetClass="entr" presetSubtype="528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4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5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6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7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9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1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2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3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4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5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6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8" dur="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9" dur="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0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1" dur="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2" dur="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4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3" grpId="0" animBg="1"/>
      <p:bldP spid="13" grpId="1" animBg="1"/>
      <p:bldP spid="17" grpId="0" animBg="1"/>
      <p:bldP spid="17" grpId="1" animBg="1"/>
      <p:bldP spid="17" grpId="2" animBg="1"/>
      <p:bldP spid="17" grpId="3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51" grpId="0" animBg="1"/>
      <p:bldP spid="51" grpId="1" animBg="1"/>
      <p:bldP spid="51" grpId="2" animBg="1"/>
      <p:bldP spid="51" grpId="3" animBg="1"/>
      <p:bldP spid="32" grpId="0"/>
      <p:bldP spid="33" grpId="0"/>
      <p:bldP spid="35" grpId="0" animBg="1"/>
      <p:bldP spid="35" grpId="1" animBg="1"/>
      <p:bldP spid="36" grpId="0" animBg="1"/>
      <p:bldP spid="36" grpId="1" animBg="1"/>
      <p:bldP spid="36" grpId="2" animBg="1"/>
      <p:bldP spid="36" grpId="3" animBg="1"/>
      <p:bldP spid="36" grpId="4" animBg="1"/>
      <p:bldP spid="54" grpId="0"/>
      <p:bldP spid="54" grpId="1"/>
      <p:bldP spid="54" grpId="2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6" grpId="3" animBg="1"/>
      <p:bldP spid="56" grpId="4" animBg="1"/>
      <p:bldP spid="57" grpId="0"/>
      <p:bldP spid="57" grpId="1"/>
      <p:bldP spid="57" grpId="2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59" grpId="3" animBg="1"/>
      <p:bldP spid="59" grpId="4" animBg="1"/>
      <p:bldP spid="60" grpId="0"/>
      <p:bldP spid="60" grpId="1"/>
      <p:bldP spid="60" grpId="2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2" grpId="3" animBg="1"/>
      <p:bldP spid="62" grpId="4" animBg="1"/>
      <p:bldP spid="63" grpId="0"/>
      <p:bldP spid="63" grpId="1"/>
      <p:bldP spid="63" grpId="2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5" grpId="3" animBg="1"/>
      <p:bldP spid="65" grpId="4" animBg="1"/>
      <p:bldP spid="66" grpId="0"/>
      <p:bldP spid="66" grpId="1"/>
      <p:bldP spid="66" grpId="2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8" grpId="3" animBg="1"/>
      <p:bldP spid="68" grpId="4" animBg="1"/>
      <p:bldP spid="69" grpId="0"/>
      <p:bldP spid="69" grpId="1"/>
      <p:bldP spid="69" grpId="2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1" grpId="3" animBg="1"/>
      <p:bldP spid="71" grpId="4" animBg="1"/>
      <p:bldP spid="72" grpId="0"/>
      <p:bldP spid="72" grpId="1"/>
      <p:bldP spid="72" grpId="2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4" grpId="3" animBg="1"/>
      <p:bldP spid="74" grpId="4" animBg="1"/>
      <p:bldP spid="75" grpId="0"/>
      <p:bldP spid="75" grpId="1"/>
      <p:bldP spid="75" grpId="2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7" grpId="3" animBg="1"/>
      <p:bldP spid="77" grpId="4" animBg="1"/>
      <p:bldP spid="78" grpId="0"/>
      <p:bldP spid="78" grpId="1"/>
      <p:bldP spid="78" grpId="2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0" grpId="3" animBg="1"/>
      <p:bldP spid="80" grpId="4" animBg="1"/>
      <p:bldP spid="81" grpId="0"/>
      <p:bldP spid="81" grpId="1"/>
      <p:bldP spid="81" grpId="2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3" grpId="3" animBg="1"/>
      <p:bldP spid="83" grpId="4" animBg="1"/>
      <p:bldP spid="84" grpId="0"/>
      <p:bldP spid="84" grpId="1"/>
      <p:bldP spid="84" grpId="2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6" grpId="3" animBg="1"/>
      <p:bldP spid="88" grpId="0" animBg="1"/>
      <p:bldP spid="88" grpId="1" animBg="1"/>
      <p:bldP spid="38" grpId="0" animBg="1"/>
      <p:bldP spid="38" grpId="1" animBg="1"/>
      <p:bldP spid="38" grpId="2" animBg="1"/>
      <p:bldP spid="38" grpId="3" animBg="1"/>
      <p:bldP spid="47" grpId="0" animBg="1"/>
      <p:bldP spid="4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7F26E2-26F9-4CEF-A3E2-F74A26543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1" y="-10118500"/>
            <a:ext cx="4330297" cy="25466109"/>
          </a:xfrm>
          <a:prstGeom prst="rect">
            <a:avLst/>
          </a:prstGeom>
        </p:spPr>
      </p:pic>
      <p:pic>
        <p:nvPicPr>
          <p:cNvPr id="5" name="Picture 2" descr="Image result for ipad border">
            <a:extLst>
              <a:ext uri="{FF2B5EF4-FFF2-40B4-BE49-F238E27FC236}">
                <a16:creationId xmlns:a16="http://schemas.microsoft.com/office/drawing/2014/main" id="{50A66F46-30F1-4FEC-BB66-3AC8E2FD2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6" y="0"/>
            <a:ext cx="4637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ickShow">
            <a:extLst>
              <a:ext uri="{FF2B5EF4-FFF2-40B4-BE49-F238E27FC236}">
                <a16:creationId xmlns:a16="http://schemas.microsoft.com/office/drawing/2014/main" id="{B758EF1F-1087-45B4-8181-F86BDFE06216}"/>
              </a:ext>
            </a:extLst>
          </p:cNvPr>
          <p:cNvSpPr>
            <a:spLocks noChangeAspect="1"/>
          </p:cNvSpPr>
          <p:nvPr/>
        </p:nvSpPr>
        <p:spPr>
          <a:xfrm>
            <a:off x="1258693" y="791436"/>
            <a:ext cx="290964" cy="2860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con">
            <a:extLst>
              <a:ext uri="{FF2B5EF4-FFF2-40B4-BE49-F238E27FC236}">
                <a16:creationId xmlns:a16="http://schemas.microsoft.com/office/drawing/2014/main" id="{286F25F0-E1CE-4265-8158-E7E405C63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8592" y="842177"/>
            <a:ext cx="187734" cy="184558"/>
          </a:xfrm>
          <a:prstGeom prst="rect">
            <a:avLst/>
          </a:prstGeom>
        </p:spPr>
      </p:pic>
      <p:sp>
        <p:nvSpPr>
          <p:cNvPr id="11" name="IconContainer">
            <a:extLst>
              <a:ext uri="{FF2B5EF4-FFF2-40B4-BE49-F238E27FC236}">
                <a16:creationId xmlns:a16="http://schemas.microsoft.com/office/drawing/2014/main" id="{6A1EE24F-8545-43BC-BA3B-D15FAF5A2DBF}"/>
              </a:ext>
            </a:extLst>
          </p:cNvPr>
          <p:cNvSpPr/>
          <p:nvPr/>
        </p:nvSpPr>
        <p:spPr>
          <a:xfrm>
            <a:off x="1306073" y="806124"/>
            <a:ext cx="193980" cy="24029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ipad border">
            <a:extLst>
              <a:ext uri="{FF2B5EF4-FFF2-40B4-BE49-F238E27FC236}">
                <a16:creationId xmlns:a16="http://schemas.microsoft.com/office/drawing/2014/main" id="{F2A06920-8109-47CF-993B-2476421E5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94400" b="9666"/>
          <a:stretch/>
        </p:blipFill>
        <p:spPr bwMode="auto">
          <a:xfrm>
            <a:off x="654736" y="681990"/>
            <a:ext cx="259661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lickShow">
            <a:extLst>
              <a:ext uri="{FF2B5EF4-FFF2-40B4-BE49-F238E27FC236}">
                <a16:creationId xmlns:a16="http://schemas.microsoft.com/office/drawing/2014/main" id="{A88C7AC7-842D-4C4F-9DCC-7AEF6152BF20}"/>
              </a:ext>
            </a:extLst>
          </p:cNvPr>
          <p:cNvSpPr>
            <a:spLocks noChangeAspect="1"/>
          </p:cNvSpPr>
          <p:nvPr/>
        </p:nvSpPr>
        <p:spPr>
          <a:xfrm>
            <a:off x="954194" y="791436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6" descr="Related image">
            <a:extLst>
              <a:ext uri="{FF2B5EF4-FFF2-40B4-BE49-F238E27FC236}">
                <a16:creationId xmlns:a16="http://schemas.microsoft.com/office/drawing/2014/main" id="{FB9D08B1-265F-4858-82CB-83AF6929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7130" y="840175"/>
            <a:ext cx="204434" cy="1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conContainer">
            <a:extLst>
              <a:ext uri="{FF2B5EF4-FFF2-40B4-BE49-F238E27FC236}">
                <a16:creationId xmlns:a16="http://schemas.microsoft.com/office/drawing/2014/main" id="{04EFA100-BF27-4DFD-A937-7BDE558227F6}"/>
              </a:ext>
            </a:extLst>
          </p:cNvPr>
          <p:cNvSpPr/>
          <p:nvPr/>
        </p:nvSpPr>
        <p:spPr>
          <a:xfrm>
            <a:off x="953095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ickShow">
            <a:extLst>
              <a:ext uri="{FF2B5EF4-FFF2-40B4-BE49-F238E27FC236}">
                <a16:creationId xmlns:a16="http://schemas.microsoft.com/office/drawing/2014/main" id="{36FF8064-F0B8-4103-B0B5-A0601167EC8F}"/>
              </a:ext>
            </a:extLst>
          </p:cNvPr>
          <p:cNvSpPr>
            <a:spLocks noChangeAspect="1"/>
          </p:cNvSpPr>
          <p:nvPr/>
        </p:nvSpPr>
        <p:spPr>
          <a:xfrm>
            <a:off x="4618378" y="790043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Magnifying glass">
            <a:extLst>
              <a:ext uri="{FF2B5EF4-FFF2-40B4-BE49-F238E27FC236}">
                <a16:creationId xmlns:a16="http://schemas.microsoft.com/office/drawing/2014/main" id="{D0A19640-8559-4269-A42F-B09BBCF38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0744" y="815769"/>
            <a:ext cx="246231" cy="246231"/>
          </a:xfrm>
          <a:prstGeom prst="rect">
            <a:avLst/>
          </a:prstGeom>
        </p:spPr>
      </p:pic>
      <p:sp>
        <p:nvSpPr>
          <p:cNvPr id="19" name="IconContainer">
            <a:extLst>
              <a:ext uri="{FF2B5EF4-FFF2-40B4-BE49-F238E27FC236}">
                <a16:creationId xmlns:a16="http://schemas.microsoft.com/office/drawing/2014/main" id="{C1563BD2-D56B-45A3-B536-C7D8202B7727}"/>
              </a:ext>
            </a:extLst>
          </p:cNvPr>
          <p:cNvSpPr/>
          <p:nvPr/>
        </p:nvSpPr>
        <p:spPr>
          <a:xfrm>
            <a:off x="4606154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ickShow">
            <a:extLst>
              <a:ext uri="{FF2B5EF4-FFF2-40B4-BE49-F238E27FC236}">
                <a16:creationId xmlns:a16="http://schemas.microsoft.com/office/drawing/2014/main" id="{6D84ECE5-CEF2-43B4-9659-BF1378682E36}"/>
              </a:ext>
            </a:extLst>
          </p:cNvPr>
          <p:cNvSpPr>
            <a:spLocks noChangeAspect="1"/>
          </p:cNvSpPr>
          <p:nvPr/>
        </p:nvSpPr>
        <p:spPr>
          <a:xfrm>
            <a:off x="2044492" y="5628095"/>
            <a:ext cx="477966" cy="47796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lickShow">
            <a:extLst>
              <a:ext uri="{FF2B5EF4-FFF2-40B4-BE49-F238E27FC236}">
                <a16:creationId xmlns:a16="http://schemas.microsoft.com/office/drawing/2014/main" id="{D232B6CF-73E8-411D-9D14-DC42DA144725}"/>
              </a:ext>
            </a:extLst>
          </p:cNvPr>
          <p:cNvSpPr>
            <a:spLocks noChangeAspect="1"/>
          </p:cNvSpPr>
          <p:nvPr/>
        </p:nvSpPr>
        <p:spPr>
          <a:xfrm>
            <a:off x="3419112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lickShow">
            <a:extLst>
              <a:ext uri="{FF2B5EF4-FFF2-40B4-BE49-F238E27FC236}">
                <a16:creationId xmlns:a16="http://schemas.microsoft.com/office/drawing/2014/main" id="{83911910-7961-4A7B-8A59-02FBEB84B8A6}"/>
              </a:ext>
            </a:extLst>
          </p:cNvPr>
          <p:cNvSpPr>
            <a:spLocks noChangeAspect="1"/>
          </p:cNvSpPr>
          <p:nvPr/>
        </p:nvSpPr>
        <p:spPr>
          <a:xfrm>
            <a:off x="2740097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DCE029B-40BA-409C-890F-D2C841F187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799298" y="5681520"/>
            <a:ext cx="349422" cy="3494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1C6AC70-8035-4B75-ACDE-3D03A99138D6}"/>
              </a:ext>
            </a:extLst>
          </p:cNvPr>
          <p:cNvGrpSpPr/>
          <p:nvPr/>
        </p:nvGrpSpPr>
        <p:grpSpPr>
          <a:xfrm>
            <a:off x="2061143" y="5588513"/>
            <a:ext cx="447884" cy="576042"/>
            <a:chOff x="4418651" y="3547053"/>
            <a:chExt cx="228601" cy="342897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5DE1727-B3B1-4EB1-8149-A9C3E98B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77C5E9D6-33DA-47F0-BB84-E0AB23B1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pic>
        <p:nvPicPr>
          <p:cNvPr id="46" name="Graphic 45" descr="Bookmark">
            <a:extLst>
              <a:ext uri="{FF2B5EF4-FFF2-40B4-BE49-F238E27FC236}">
                <a16:creationId xmlns:a16="http://schemas.microsoft.com/office/drawing/2014/main" id="{924224BA-6F9B-4BBD-B8F0-5E09459469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39626" y="5648792"/>
            <a:ext cx="419013" cy="419013"/>
          </a:xfrm>
          <a:prstGeom prst="rect">
            <a:avLst/>
          </a:prstGeom>
        </p:spPr>
      </p:pic>
      <p:sp>
        <p:nvSpPr>
          <p:cNvPr id="48" name="IconContainer">
            <a:extLst>
              <a:ext uri="{FF2B5EF4-FFF2-40B4-BE49-F238E27FC236}">
                <a16:creationId xmlns:a16="http://schemas.microsoft.com/office/drawing/2014/main" id="{76EC8515-5051-4111-A175-30E773408E64}"/>
              </a:ext>
            </a:extLst>
          </p:cNvPr>
          <p:cNvSpPr/>
          <p:nvPr/>
        </p:nvSpPr>
        <p:spPr>
          <a:xfrm>
            <a:off x="2053846" y="5672991"/>
            <a:ext cx="459258" cy="429866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conContainer">
            <a:extLst>
              <a:ext uri="{FF2B5EF4-FFF2-40B4-BE49-F238E27FC236}">
                <a16:creationId xmlns:a16="http://schemas.microsoft.com/office/drawing/2014/main" id="{7C191375-FA05-48D2-9EEE-BC903FE00E26}"/>
              </a:ext>
            </a:extLst>
          </p:cNvPr>
          <p:cNvSpPr/>
          <p:nvPr/>
        </p:nvSpPr>
        <p:spPr>
          <a:xfrm>
            <a:off x="2730738" y="562794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conContainer">
            <a:extLst>
              <a:ext uri="{FF2B5EF4-FFF2-40B4-BE49-F238E27FC236}">
                <a16:creationId xmlns:a16="http://schemas.microsoft.com/office/drawing/2014/main" id="{1F7F0EAA-8A62-4689-B9F2-7A304FFE3499}"/>
              </a:ext>
            </a:extLst>
          </p:cNvPr>
          <p:cNvSpPr/>
          <p:nvPr/>
        </p:nvSpPr>
        <p:spPr>
          <a:xfrm>
            <a:off x="3397678" y="562801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ickShow">
            <a:extLst>
              <a:ext uri="{FF2B5EF4-FFF2-40B4-BE49-F238E27FC236}">
                <a16:creationId xmlns:a16="http://schemas.microsoft.com/office/drawing/2014/main" id="{CF8704EF-15EE-4EC4-A529-AA58CA2DDA7C}"/>
              </a:ext>
            </a:extLst>
          </p:cNvPr>
          <p:cNvSpPr>
            <a:spLocks noChangeAspect="1"/>
          </p:cNvSpPr>
          <p:nvPr/>
        </p:nvSpPr>
        <p:spPr>
          <a:xfrm>
            <a:off x="4096244" y="5619641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0EDC539-82C9-4562-9597-0E7B1AF54B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76633" y="5668736"/>
            <a:ext cx="335599" cy="380073"/>
          </a:xfrm>
          <a:prstGeom prst="rect">
            <a:avLst/>
          </a:prstGeom>
        </p:spPr>
      </p:pic>
      <p:sp>
        <p:nvSpPr>
          <p:cNvPr id="53" name="IconContainer">
            <a:extLst>
              <a:ext uri="{FF2B5EF4-FFF2-40B4-BE49-F238E27FC236}">
                <a16:creationId xmlns:a16="http://schemas.microsoft.com/office/drawing/2014/main" id="{29B7DFB7-D148-4E74-B0DB-18A3D2C8683C}"/>
              </a:ext>
            </a:extLst>
          </p:cNvPr>
          <p:cNvSpPr/>
          <p:nvPr/>
        </p:nvSpPr>
        <p:spPr>
          <a:xfrm>
            <a:off x="4070925" y="5613755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A72E985-A5CA-4817-BB56-DBCBCC16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284" y="127261"/>
            <a:ext cx="6289040" cy="1325563"/>
          </a:xfrm>
        </p:spPr>
        <p:txBody>
          <a:bodyPr/>
          <a:lstStyle/>
          <a:p>
            <a:r>
              <a:rPr lang="en-US" altLang="zh-CN" dirty="0"/>
              <a:t>Function2: Rapid Skimming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1C49-ABE0-4CD8-A426-31831B4718CC}"/>
              </a:ext>
            </a:extLst>
          </p:cNvPr>
          <p:cNvSpPr txBox="1"/>
          <p:nvPr/>
        </p:nvSpPr>
        <p:spPr>
          <a:xfrm>
            <a:off x="6035039" y="1316736"/>
            <a:ext cx="55022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Instructions</a:t>
            </a:r>
            <a:r>
              <a:rPr lang="en-US" dirty="0"/>
              <a:t>: (actions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can be performed by mouse)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 to enter Rapid Skimming mode;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Press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hold</a:t>
            </a:r>
            <a:r>
              <a:rPr lang="en-US" dirty="0"/>
              <a:t>        to skim previous pages;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Press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hold</a:t>
            </a:r>
            <a:r>
              <a:rPr lang="en-US" dirty="0"/>
              <a:t>        to skim following pages;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again to exit Rapid Skimming mode ( in normal reading mode, user just simply swipe left and right to flip page)</a:t>
            </a:r>
          </a:p>
          <a:p>
            <a:pPr marL="342900" indent="-342900">
              <a:buAutoNum type="arabicPeriod"/>
            </a:pPr>
            <a:r>
              <a:rPr lang="en-US" dirty="0"/>
              <a:t>Keywords/important words will be highlighted/colored in this mode</a:t>
            </a:r>
          </a:p>
          <a:p>
            <a:pPr marL="342900" indent="-342900">
              <a:buAutoNum type="arabicPeriod"/>
            </a:pPr>
            <a:r>
              <a:rPr lang="en-US" b="1" dirty="0"/>
              <a:t>This is key feature 2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8" name="ClickShow">
            <a:extLst>
              <a:ext uri="{FF2B5EF4-FFF2-40B4-BE49-F238E27FC236}">
                <a16:creationId xmlns:a16="http://schemas.microsoft.com/office/drawing/2014/main" id="{23FC8E82-10DF-4B7F-A95C-D5AC8B2DC10B}"/>
              </a:ext>
            </a:extLst>
          </p:cNvPr>
          <p:cNvSpPr>
            <a:spLocks noChangeAspect="1"/>
          </p:cNvSpPr>
          <p:nvPr/>
        </p:nvSpPr>
        <p:spPr>
          <a:xfrm>
            <a:off x="1329304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146F19F-4A78-4C98-B597-0FCCC24078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49" y="5659401"/>
            <a:ext cx="404484" cy="404484"/>
          </a:xfrm>
          <a:prstGeom prst="rect">
            <a:avLst/>
          </a:prstGeom>
        </p:spPr>
      </p:pic>
      <p:sp>
        <p:nvSpPr>
          <p:cNvPr id="47" name="IconContainer">
            <a:extLst>
              <a:ext uri="{FF2B5EF4-FFF2-40B4-BE49-F238E27FC236}">
                <a16:creationId xmlns:a16="http://schemas.microsoft.com/office/drawing/2014/main" id="{ADAC25B7-97C8-4E38-969A-9C7A27D59BD8}"/>
              </a:ext>
            </a:extLst>
          </p:cNvPr>
          <p:cNvSpPr/>
          <p:nvPr/>
        </p:nvSpPr>
        <p:spPr>
          <a:xfrm>
            <a:off x="1314968" y="5617100"/>
            <a:ext cx="518446" cy="478262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2" descr="Image result for ipad border">
            <a:extLst>
              <a:ext uri="{FF2B5EF4-FFF2-40B4-BE49-F238E27FC236}">
                <a16:creationId xmlns:a16="http://schemas.microsoft.com/office/drawing/2014/main" id="{B2C11057-E74C-4DD0-A44C-7E773D9F5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7"/>
          <a:stretch/>
        </p:blipFill>
        <p:spPr bwMode="auto">
          <a:xfrm>
            <a:off x="652405" y="6204562"/>
            <a:ext cx="4637087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ClickShow">
            <a:extLst>
              <a:ext uri="{FF2B5EF4-FFF2-40B4-BE49-F238E27FC236}">
                <a16:creationId xmlns:a16="http://schemas.microsoft.com/office/drawing/2014/main" id="{B6EB7685-21ED-4B51-9140-C506B0CF8737}"/>
              </a:ext>
            </a:extLst>
          </p:cNvPr>
          <p:cNvSpPr>
            <a:spLocks noChangeAspect="1"/>
          </p:cNvSpPr>
          <p:nvPr/>
        </p:nvSpPr>
        <p:spPr>
          <a:xfrm>
            <a:off x="4502871" y="2616358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44F1F339-47F8-496A-ABDD-E32C24BF44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66581" y="2577408"/>
            <a:ext cx="565174" cy="538826"/>
          </a:xfrm>
          <a:prstGeom prst="rect">
            <a:avLst/>
          </a:prstGeom>
        </p:spPr>
      </p:pic>
      <p:sp>
        <p:nvSpPr>
          <p:cNvPr id="101" name="IconContainer">
            <a:extLst>
              <a:ext uri="{FF2B5EF4-FFF2-40B4-BE49-F238E27FC236}">
                <a16:creationId xmlns:a16="http://schemas.microsoft.com/office/drawing/2014/main" id="{01C94B81-444D-4E3B-9A6E-1E589C93076A}"/>
              </a:ext>
            </a:extLst>
          </p:cNvPr>
          <p:cNvSpPr/>
          <p:nvPr/>
        </p:nvSpPr>
        <p:spPr>
          <a:xfrm>
            <a:off x="4446724" y="2614555"/>
            <a:ext cx="459543" cy="47826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ClickShow">
            <a:extLst>
              <a:ext uri="{FF2B5EF4-FFF2-40B4-BE49-F238E27FC236}">
                <a16:creationId xmlns:a16="http://schemas.microsoft.com/office/drawing/2014/main" id="{3D2ABA25-4415-43DF-AAE4-3DAFC6D436CB}"/>
              </a:ext>
            </a:extLst>
          </p:cNvPr>
          <p:cNvSpPr>
            <a:spLocks noChangeAspect="1"/>
          </p:cNvSpPr>
          <p:nvPr/>
        </p:nvSpPr>
        <p:spPr>
          <a:xfrm>
            <a:off x="4505704" y="3560111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615A5D6-AD8B-4B7A-869B-F2B6B34F6C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469414" y="3561981"/>
            <a:ext cx="565174" cy="538826"/>
          </a:xfrm>
          <a:prstGeom prst="rect">
            <a:avLst/>
          </a:prstGeom>
        </p:spPr>
      </p:pic>
      <p:sp>
        <p:nvSpPr>
          <p:cNvPr id="104" name="IconContainer">
            <a:extLst>
              <a:ext uri="{FF2B5EF4-FFF2-40B4-BE49-F238E27FC236}">
                <a16:creationId xmlns:a16="http://schemas.microsoft.com/office/drawing/2014/main" id="{6A7513E0-962C-4471-8EAE-DA82D77B1BFF}"/>
              </a:ext>
            </a:extLst>
          </p:cNvPr>
          <p:cNvSpPr/>
          <p:nvPr/>
        </p:nvSpPr>
        <p:spPr>
          <a:xfrm>
            <a:off x="4512232" y="3560111"/>
            <a:ext cx="459543" cy="47826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EC44982-C885-4E51-9EC5-A69D40E6CDC8}"/>
              </a:ext>
            </a:extLst>
          </p:cNvPr>
          <p:cNvGrpSpPr/>
          <p:nvPr/>
        </p:nvGrpSpPr>
        <p:grpSpPr>
          <a:xfrm>
            <a:off x="6867791" y="1452824"/>
            <a:ext cx="400247" cy="569077"/>
            <a:chOff x="4418651" y="3547053"/>
            <a:chExt cx="228601" cy="342897"/>
          </a:xfrm>
        </p:grpSpPr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A87A6302-87A3-4380-AD06-E1723341D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9284DC1C-7EAF-4B18-B2A3-8ED00E402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pic>
        <p:nvPicPr>
          <p:cNvPr id="113" name="Graphic 112">
            <a:extLst>
              <a:ext uri="{FF2B5EF4-FFF2-40B4-BE49-F238E27FC236}">
                <a16:creationId xmlns:a16="http://schemas.microsoft.com/office/drawing/2014/main" id="{8F72C17D-E66A-44F2-9C10-6C06CF19E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7561" y="1799449"/>
            <a:ext cx="565174" cy="538826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7608B114-37EF-4D51-88FC-EE112E53C7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7777561" y="2332258"/>
            <a:ext cx="565174" cy="538826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83F019A-398D-4EE8-95B7-CEDECD646F0C}"/>
              </a:ext>
            </a:extLst>
          </p:cNvPr>
          <p:cNvGrpSpPr/>
          <p:nvPr/>
        </p:nvGrpSpPr>
        <p:grpSpPr>
          <a:xfrm>
            <a:off x="6859170" y="2601671"/>
            <a:ext cx="400247" cy="569077"/>
            <a:chOff x="4418651" y="3547053"/>
            <a:chExt cx="228601" cy="342897"/>
          </a:xfrm>
        </p:grpSpPr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3CED0DD0-D934-43BA-9C6A-EEB97EBBA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47E47EE9-C8B1-4FE9-839D-2A051445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sp>
        <p:nvSpPr>
          <p:cNvPr id="54" name="箭头: 右 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9A25F27-093A-4023-A299-7FE3AD7A8AE3}"/>
              </a:ext>
            </a:extLst>
          </p:cNvPr>
          <p:cNvSpPr/>
          <p:nvPr/>
        </p:nvSpPr>
        <p:spPr>
          <a:xfrm>
            <a:off x="11188663" y="6178814"/>
            <a:ext cx="581891" cy="491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D1EDF1-7944-4109-B027-32462AAAF0BE}"/>
              </a:ext>
            </a:extLst>
          </p:cNvPr>
          <p:cNvSpPr txBox="1"/>
          <p:nvPr/>
        </p:nvSpPr>
        <p:spPr>
          <a:xfrm>
            <a:off x="10056349" y="6211949"/>
            <a:ext cx="12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78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0.05716 -4.07407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05703 -0.0027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13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05586 -0.0016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6 -4.07407E-6 L -4.16667E-7 -2.59259E-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-2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03 -0.00139 L 2.08333E-7 -2.96296E-6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6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6 -0.00324 L 4.16667E-7 -4.81481E-6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162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42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23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3" fill="hold">
                      <p:stCondLst>
                        <p:cond delay="0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43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4" fill="hold">
                      <p:stCondLst>
                        <p:cond delay="0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5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5" fill="hold">
                      <p:stCondLst>
                        <p:cond delay="0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65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6" fill="hold">
                      <p:stCondLst>
                        <p:cond delay="0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00808 -1.37083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-6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00261 1.43056 " pathEditMode="relative" rAng="0" ptsTypes="AA">
                                      <p:cBhvr>
                                        <p:cTn id="27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7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3" grpId="0" animBg="1"/>
      <p:bldP spid="13" grpId="1" animBg="1"/>
      <p:bldP spid="17" grpId="0" animBg="1"/>
      <p:bldP spid="17" grpId="1" animBg="1"/>
      <p:bldP spid="17" grpId="2" animBg="1"/>
      <p:bldP spid="17" grpId="3" animBg="1"/>
      <p:bldP spid="37" grpId="0" animBg="1"/>
      <p:bldP spid="37" grpId="1" animBg="1"/>
      <p:bldP spid="37" grpId="2" animBg="1"/>
      <p:bldP spid="37" grpId="3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3" grpId="0" animBg="1"/>
      <p:bldP spid="53" grpId="1" animBg="1"/>
      <p:bldP spid="32" grpId="0"/>
      <p:bldP spid="33" grpId="0"/>
      <p:bldP spid="38" grpId="0" animBg="1"/>
      <p:bldP spid="38" grpId="1" animBg="1"/>
      <p:bldP spid="38" grpId="2" animBg="1"/>
      <p:bldP spid="38" grpId="3" animBg="1"/>
      <p:bldP spid="47" grpId="0" animBg="1"/>
      <p:bldP spid="47" grpId="1" animBg="1"/>
      <p:bldP spid="99" grpId="0" animBg="1"/>
      <p:bldP spid="99" grpId="1" animBg="1"/>
      <p:bldP spid="102" grpId="0" animBg="1"/>
      <p:bldP spid="102" grpId="1" animBg="1"/>
      <p:bldP spid="104" grpId="0" animBg="1"/>
      <p:bldP spid="10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EB34DC-3B1A-4D04-9ACE-29F179301E2E}"/>
              </a:ext>
            </a:extLst>
          </p:cNvPr>
          <p:cNvGrpSpPr/>
          <p:nvPr/>
        </p:nvGrpSpPr>
        <p:grpSpPr>
          <a:xfrm>
            <a:off x="654736" y="0"/>
            <a:ext cx="4637087" cy="6858000"/>
            <a:chOff x="654736" y="0"/>
            <a:chExt cx="4637087" cy="6858000"/>
          </a:xfrm>
        </p:grpSpPr>
        <p:pic>
          <p:nvPicPr>
            <p:cNvPr id="5" name="Picture 2" descr="Image result for ipad border">
              <a:extLst>
                <a:ext uri="{FF2B5EF4-FFF2-40B4-BE49-F238E27FC236}">
                  <a16:creationId xmlns:a16="http://schemas.microsoft.com/office/drawing/2014/main" id="{50A66F46-30F1-4FEC-BB66-3AC8E2FD2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736" y="0"/>
              <a:ext cx="463708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3A4952-4713-42A9-B1D9-E4F017EE4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" t="2387" r="676" b="2189"/>
            <a:stretch/>
          </p:blipFill>
          <p:spPr>
            <a:xfrm>
              <a:off x="905577" y="757450"/>
              <a:ext cx="4123621" cy="5343099"/>
            </a:xfrm>
            <a:prstGeom prst="rect">
              <a:avLst/>
            </a:prstGeom>
          </p:spPr>
        </p:pic>
      </p:grpSp>
      <p:sp>
        <p:nvSpPr>
          <p:cNvPr id="9" name="ClickShow">
            <a:extLst>
              <a:ext uri="{FF2B5EF4-FFF2-40B4-BE49-F238E27FC236}">
                <a16:creationId xmlns:a16="http://schemas.microsoft.com/office/drawing/2014/main" id="{B758EF1F-1087-45B4-8181-F86BDFE06216}"/>
              </a:ext>
            </a:extLst>
          </p:cNvPr>
          <p:cNvSpPr>
            <a:spLocks noChangeAspect="1"/>
          </p:cNvSpPr>
          <p:nvPr/>
        </p:nvSpPr>
        <p:spPr>
          <a:xfrm>
            <a:off x="1258693" y="791436"/>
            <a:ext cx="290964" cy="2860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con">
            <a:extLst>
              <a:ext uri="{FF2B5EF4-FFF2-40B4-BE49-F238E27FC236}">
                <a16:creationId xmlns:a16="http://schemas.microsoft.com/office/drawing/2014/main" id="{286F25F0-E1CE-4265-8158-E7E405C63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8592" y="842177"/>
            <a:ext cx="187734" cy="184558"/>
          </a:xfrm>
          <a:prstGeom prst="rect">
            <a:avLst/>
          </a:prstGeom>
        </p:spPr>
      </p:pic>
      <p:sp>
        <p:nvSpPr>
          <p:cNvPr id="11" name="IconContainer">
            <a:extLst>
              <a:ext uri="{FF2B5EF4-FFF2-40B4-BE49-F238E27FC236}">
                <a16:creationId xmlns:a16="http://schemas.microsoft.com/office/drawing/2014/main" id="{6A1EE24F-8545-43BC-BA3B-D15FAF5A2DBF}"/>
              </a:ext>
            </a:extLst>
          </p:cNvPr>
          <p:cNvSpPr/>
          <p:nvPr/>
        </p:nvSpPr>
        <p:spPr>
          <a:xfrm>
            <a:off x="1306073" y="806124"/>
            <a:ext cx="193980" cy="24029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ipad border">
            <a:extLst>
              <a:ext uri="{FF2B5EF4-FFF2-40B4-BE49-F238E27FC236}">
                <a16:creationId xmlns:a16="http://schemas.microsoft.com/office/drawing/2014/main" id="{F2A06920-8109-47CF-993B-2476421E5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94400" b="9666"/>
          <a:stretch/>
        </p:blipFill>
        <p:spPr bwMode="auto">
          <a:xfrm>
            <a:off x="654736" y="681990"/>
            <a:ext cx="259661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lickShow">
            <a:extLst>
              <a:ext uri="{FF2B5EF4-FFF2-40B4-BE49-F238E27FC236}">
                <a16:creationId xmlns:a16="http://schemas.microsoft.com/office/drawing/2014/main" id="{A88C7AC7-842D-4C4F-9DCC-7AEF6152BF20}"/>
              </a:ext>
            </a:extLst>
          </p:cNvPr>
          <p:cNvSpPr>
            <a:spLocks noChangeAspect="1"/>
          </p:cNvSpPr>
          <p:nvPr/>
        </p:nvSpPr>
        <p:spPr>
          <a:xfrm>
            <a:off x="954194" y="791436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6" descr="Related image">
            <a:extLst>
              <a:ext uri="{FF2B5EF4-FFF2-40B4-BE49-F238E27FC236}">
                <a16:creationId xmlns:a16="http://schemas.microsoft.com/office/drawing/2014/main" id="{FB9D08B1-265F-4858-82CB-83AF6929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7130" y="840175"/>
            <a:ext cx="204434" cy="1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conContainer">
            <a:extLst>
              <a:ext uri="{FF2B5EF4-FFF2-40B4-BE49-F238E27FC236}">
                <a16:creationId xmlns:a16="http://schemas.microsoft.com/office/drawing/2014/main" id="{04EFA100-BF27-4DFD-A937-7BDE558227F6}"/>
              </a:ext>
            </a:extLst>
          </p:cNvPr>
          <p:cNvSpPr/>
          <p:nvPr/>
        </p:nvSpPr>
        <p:spPr>
          <a:xfrm>
            <a:off x="953095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ickShow">
            <a:extLst>
              <a:ext uri="{FF2B5EF4-FFF2-40B4-BE49-F238E27FC236}">
                <a16:creationId xmlns:a16="http://schemas.microsoft.com/office/drawing/2014/main" id="{36FF8064-F0B8-4103-B0B5-A0601167EC8F}"/>
              </a:ext>
            </a:extLst>
          </p:cNvPr>
          <p:cNvSpPr>
            <a:spLocks noChangeAspect="1"/>
          </p:cNvSpPr>
          <p:nvPr/>
        </p:nvSpPr>
        <p:spPr>
          <a:xfrm>
            <a:off x="4618378" y="790043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Magnifying glass">
            <a:extLst>
              <a:ext uri="{FF2B5EF4-FFF2-40B4-BE49-F238E27FC236}">
                <a16:creationId xmlns:a16="http://schemas.microsoft.com/office/drawing/2014/main" id="{D0A19640-8559-4269-A42F-B09BBCF38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0744" y="815769"/>
            <a:ext cx="246231" cy="246231"/>
          </a:xfrm>
          <a:prstGeom prst="rect">
            <a:avLst/>
          </a:prstGeom>
        </p:spPr>
      </p:pic>
      <p:sp>
        <p:nvSpPr>
          <p:cNvPr id="19" name="IconContainer">
            <a:extLst>
              <a:ext uri="{FF2B5EF4-FFF2-40B4-BE49-F238E27FC236}">
                <a16:creationId xmlns:a16="http://schemas.microsoft.com/office/drawing/2014/main" id="{C1563BD2-D56B-45A3-B536-C7D8202B7727}"/>
              </a:ext>
            </a:extLst>
          </p:cNvPr>
          <p:cNvSpPr/>
          <p:nvPr/>
        </p:nvSpPr>
        <p:spPr>
          <a:xfrm>
            <a:off x="4606154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ickShow">
            <a:extLst>
              <a:ext uri="{FF2B5EF4-FFF2-40B4-BE49-F238E27FC236}">
                <a16:creationId xmlns:a16="http://schemas.microsoft.com/office/drawing/2014/main" id="{6D84ECE5-CEF2-43B4-9659-BF1378682E36}"/>
              </a:ext>
            </a:extLst>
          </p:cNvPr>
          <p:cNvSpPr>
            <a:spLocks noChangeAspect="1"/>
          </p:cNvSpPr>
          <p:nvPr/>
        </p:nvSpPr>
        <p:spPr>
          <a:xfrm>
            <a:off x="2044343" y="5627946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lickShow">
            <a:extLst>
              <a:ext uri="{FF2B5EF4-FFF2-40B4-BE49-F238E27FC236}">
                <a16:creationId xmlns:a16="http://schemas.microsoft.com/office/drawing/2014/main" id="{D232B6CF-73E8-411D-9D14-DC42DA144725}"/>
              </a:ext>
            </a:extLst>
          </p:cNvPr>
          <p:cNvSpPr>
            <a:spLocks noChangeAspect="1"/>
          </p:cNvSpPr>
          <p:nvPr/>
        </p:nvSpPr>
        <p:spPr>
          <a:xfrm>
            <a:off x="3419112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lickShow">
            <a:extLst>
              <a:ext uri="{FF2B5EF4-FFF2-40B4-BE49-F238E27FC236}">
                <a16:creationId xmlns:a16="http://schemas.microsoft.com/office/drawing/2014/main" id="{83911910-7961-4A7B-8A59-02FBEB84B8A6}"/>
              </a:ext>
            </a:extLst>
          </p:cNvPr>
          <p:cNvSpPr>
            <a:spLocks noChangeAspect="1"/>
          </p:cNvSpPr>
          <p:nvPr/>
        </p:nvSpPr>
        <p:spPr>
          <a:xfrm>
            <a:off x="2740097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DCE029B-40BA-409C-890F-D2C841F187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799298" y="5681520"/>
            <a:ext cx="349422" cy="3494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1C6AC70-8035-4B75-ACDE-3D03A99138D6}"/>
              </a:ext>
            </a:extLst>
          </p:cNvPr>
          <p:cNvGrpSpPr/>
          <p:nvPr/>
        </p:nvGrpSpPr>
        <p:grpSpPr>
          <a:xfrm>
            <a:off x="2061003" y="5556085"/>
            <a:ext cx="448163" cy="640897"/>
            <a:chOff x="4418651" y="3547053"/>
            <a:chExt cx="228601" cy="342897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5DE1727-B3B1-4EB1-8149-A9C3E98B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77C5E9D6-33DA-47F0-BB84-E0AB23B1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pic>
        <p:nvPicPr>
          <p:cNvPr id="46" name="Graphic 45" descr="Bookmark">
            <a:extLst>
              <a:ext uri="{FF2B5EF4-FFF2-40B4-BE49-F238E27FC236}">
                <a16:creationId xmlns:a16="http://schemas.microsoft.com/office/drawing/2014/main" id="{924224BA-6F9B-4BBD-B8F0-5E09459469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39626" y="5648792"/>
            <a:ext cx="419013" cy="419013"/>
          </a:xfrm>
          <a:prstGeom prst="rect">
            <a:avLst/>
          </a:prstGeom>
        </p:spPr>
      </p:pic>
      <p:sp>
        <p:nvSpPr>
          <p:cNvPr id="48" name="IconContainer">
            <a:extLst>
              <a:ext uri="{FF2B5EF4-FFF2-40B4-BE49-F238E27FC236}">
                <a16:creationId xmlns:a16="http://schemas.microsoft.com/office/drawing/2014/main" id="{76EC8515-5051-4111-A175-30E773408E64}"/>
              </a:ext>
            </a:extLst>
          </p:cNvPr>
          <p:cNvSpPr/>
          <p:nvPr/>
        </p:nvSpPr>
        <p:spPr>
          <a:xfrm>
            <a:off x="2053703" y="5648792"/>
            <a:ext cx="459543" cy="47826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conContainer">
            <a:extLst>
              <a:ext uri="{FF2B5EF4-FFF2-40B4-BE49-F238E27FC236}">
                <a16:creationId xmlns:a16="http://schemas.microsoft.com/office/drawing/2014/main" id="{7C191375-FA05-48D2-9EEE-BC903FE00E26}"/>
              </a:ext>
            </a:extLst>
          </p:cNvPr>
          <p:cNvSpPr/>
          <p:nvPr/>
        </p:nvSpPr>
        <p:spPr>
          <a:xfrm>
            <a:off x="2730738" y="562794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conContainer">
            <a:extLst>
              <a:ext uri="{FF2B5EF4-FFF2-40B4-BE49-F238E27FC236}">
                <a16:creationId xmlns:a16="http://schemas.microsoft.com/office/drawing/2014/main" id="{1F7F0EAA-8A62-4689-B9F2-7A304FFE3499}"/>
              </a:ext>
            </a:extLst>
          </p:cNvPr>
          <p:cNvSpPr/>
          <p:nvPr/>
        </p:nvSpPr>
        <p:spPr>
          <a:xfrm>
            <a:off x="3397678" y="562801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ickShow">
            <a:extLst>
              <a:ext uri="{FF2B5EF4-FFF2-40B4-BE49-F238E27FC236}">
                <a16:creationId xmlns:a16="http://schemas.microsoft.com/office/drawing/2014/main" id="{CF8704EF-15EE-4EC4-A529-AA58CA2DDA7C}"/>
              </a:ext>
            </a:extLst>
          </p:cNvPr>
          <p:cNvSpPr>
            <a:spLocks noChangeAspect="1"/>
          </p:cNvSpPr>
          <p:nvPr/>
        </p:nvSpPr>
        <p:spPr>
          <a:xfrm>
            <a:off x="4096244" y="5619641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0EDC539-82C9-4562-9597-0E7B1AF54B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76633" y="5668736"/>
            <a:ext cx="335599" cy="380073"/>
          </a:xfrm>
          <a:prstGeom prst="rect">
            <a:avLst/>
          </a:prstGeom>
        </p:spPr>
      </p:pic>
      <p:sp>
        <p:nvSpPr>
          <p:cNvPr id="53" name="IconContainer">
            <a:extLst>
              <a:ext uri="{FF2B5EF4-FFF2-40B4-BE49-F238E27FC236}">
                <a16:creationId xmlns:a16="http://schemas.microsoft.com/office/drawing/2014/main" id="{29B7DFB7-D148-4E74-B0DB-18A3D2C8683C}"/>
              </a:ext>
            </a:extLst>
          </p:cNvPr>
          <p:cNvSpPr/>
          <p:nvPr/>
        </p:nvSpPr>
        <p:spPr>
          <a:xfrm>
            <a:off x="4070925" y="5613755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A72E985-A5CA-4817-BB56-DBCBCC16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8654"/>
            <a:ext cx="5980176" cy="1325563"/>
          </a:xfrm>
        </p:spPr>
        <p:txBody>
          <a:bodyPr/>
          <a:lstStyle/>
          <a:p>
            <a:r>
              <a:rPr lang="en-US" altLang="zh-CN" dirty="0"/>
              <a:t>Function3: Preview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1C49-ABE0-4CD8-A426-31831B4718CC}"/>
              </a:ext>
            </a:extLst>
          </p:cNvPr>
          <p:cNvSpPr txBox="1"/>
          <p:nvPr/>
        </p:nvSpPr>
        <p:spPr>
          <a:xfrm>
            <a:off x="6035039" y="1316736"/>
            <a:ext cx="5502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Instructions: </a:t>
            </a:r>
            <a:r>
              <a:rPr lang="en-US" dirty="0"/>
              <a:t>(actions in red can be performed by mouse)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 </a:t>
            </a:r>
            <a:r>
              <a:rPr lang="en-US" dirty="0"/>
              <a:t>     to preview pages around current page;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any page to go to that page(You can only click page </a:t>
            </a:r>
            <a:r>
              <a:rPr lang="en-US" dirty="0">
                <a:solidFill>
                  <a:srgbClr val="C00000"/>
                </a:solidFill>
              </a:rPr>
              <a:t>25</a:t>
            </a:r>
            <a:r>
              <a:rPr lang="en-US" dirty="0"/>
              <a:t> to go to page </a:t>
            </a:r>
            <a:r>
              <a:rPr lang="en-US" dirty="0">
                <a:solidFill>
                  <a:srgbClr val="C00000"/>
                </a:solidFill>
              </a:rPr>
              <a:t>25 </a:t>
            </a:r>
            <a:r>
              <a:rPr lang="en-US" dirty="0"/>
              <a:t>here)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(This is not a key feature)</a:t>
            </a:r>
          </a:p>
        </p:txBody>
      </p:sp>
      <p:sp>
        <p:nvSpPr>
          <p:cNvPr id="38" name="ClickShow">
            <a:extLst>
              <a:ext uri="{FF2B5EF4-FFF2-40B4-BE49-F238E27FC236}">
                <a16:creationId xmlns:a16="http://schemas.microsoft.com/office/drawing/2014/main" id="{23FC8E82-10DF-4B7F-A95C-D5AC8B2DC10B}"/>
              </a:ext>
            </a:extLst>
          </p:cNvPr>
          <p:cNvSpPr>
            <a:spLocks noChangeAspect="1"/>
          </p:cNvSpPr>
          <p:nvPr/>
        </p:nvSpPr>
        <p:spPr>
          <a:xfrm>
            <a:off x="1329304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146F19F-4A78-4C98-B597-0FCCC24078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3" y="5659275"/>
            <a:ext cx="404736" cy="404736"/>
          </a:xfrm>
          <a:prstGeom prst="rect">
            <a:avLst/>
          </a:prstGeom>
        </p:spPr>
      </p:pic>
      <p:sp>
        <p:nvSpPr>
          <p:cNvPr id="47" name="IconContainer">
            <a:extLst>
              <a:ext uri="{FF2B5EF4-FFF2-40B4-BE49-F238E27FC236}">
                <a16:creationId xmlns:a16="http://schemas.microsoft.com/office/drawing/2014/main" id="{ADAC25B7-97C8-4E38-969A-9C7A27D59BD8}"/>
              </a:ext>
            </a:extLst>
          </p:cNvPr>
          <p:cNvSpPr/>
          <p:nvPr/>
        </p:nvSpPr>
        <p:spPr>
          <a:xfrm>
            <a:off x="1314968" y="5617100"/>
            <a:ext cx="518446" cy="478262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2" descr="Image result for ipad border">
            <a:extLst>
              <a:ext uri="{FF2B5EF4-FFF2-40B4-BE49-F238E27FC236}">
                <a16:creationId xmlns:a16="http://schemas.microsoft.com/office/drawing/2014/main" id="{B2C11057-E74C-4DD0-A44C-7E773D9F5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7"/>
          <a:stretch/>
        </p:blipFill>
        <p:spPr bwMode="auto">
          <a:xfrm>
            <a:off x="652405" y="6204562"/>
            <a:ext cx="4637087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29A3B9F-A493-4B9F-9425-4B3F263FFB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6867661" y="1588709"/>
            <a:ext cx="349422" cy="349422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3872088-3030-4BCF-9929-BBC013AB20F5}"/>
              </a:ext>
            </a:extLst>
          </p:cNvPr>
          <p:cNvGrpSpPr/>
          <p:nvPr/>
        </p:nvGrpSpPr>
        <p:grpSpPr>
          <a:xfrm>
            <a:off x="881045" y="684003"/>
            <a:ext cx="4155223" cy="5509260"/>
            <a:chOff x="898297" y="747368"/>
            <a:chExt cx="4155223" cy="5440072"/>
          </a:xfrm>
        </p:grpSpPr>
        <p:pic>
          <p:nvPicPr>
            <p:cNvPr id="119" name="Picture 2" descr="Image result for cyberpunk background">
              <a:extLst>
                <a:ext uri="{FF2B5EF4-FFF2-40B4-BE49-F238E27FC236}">
                  <a16:creationId xmlns:a16="http://schemas.microsoft.com/office/drawing/2014/main" id="{E0BB469E-3E52-4278-A3F0-3E82FDCD34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alphaModFix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Blur radius="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0" t="10010" r="39839"/>
            <a:stretch/>
          </p:blipFill>
          <p:spPr bwMode="auto">
            <a:xfrm>
              <a:off x="898297" y="747368"/>
              <a:ext cx="4149661" cy="544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1A4606D-6EC5-4CD5-A00D-8D3138B77F0A}"/>
                </a:ext>
              </a:extLst>
            </p:cNvPr>
            <p:cNvSpPr/>
            <p:nvPr/>
          </p:nvSpPr>
          <p:spPr>
            <a:xfrm>
              <a:off x="903859" y="751145"/>
              <a:ext cx="4149661" cy="5436294"/>
            </a:xfrm>
            <a:prstGeom prst="rect">
              <a:avLst/>
            </a:prstGeom>
            <a:gradFill>
              <a:gsLst>
                <a:gs pos="0">
                  <a:schemeClr val="bg1">
                    <a:alpha val="62000"/>
                  </a:schemeClr>
                </a:gs>
                <a:gs pos="44000">
                  <a:schemeClr val="bg1">
                    <a:lumMod val="85000"/>
                    <a:alpha val="62000"/>
                  </a:schemeClr>
                </a:gs>
                <a:gs pos="96000">
                  <a:schemeClr val="bg1">
                    <a:lumMod val="75000"/>
                    <a:alpha val="62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04800" dist="2286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2C4DCC8-6169-40A2-B5EB-84A0E5E801F7}"/>
                </a:ext>
              </a:extLst>
            </p:cNvPr>
            <p:cNvSpPr/>
            <p:nvPr/>
          </p:nvSpPr>
          <p:spPr>
            <a:xfrm>
              <a:off x="3586422" y="1903095"/>
              <a:ext cx="733426" cy="10577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3" name="Picture 2" descr="Image result for ipad border">
            <a:extLst>
              <a:ext uri="{FF2B5EF4-FFF2-40B4-BE49-F238E27FC236}">
                <a16:creationId xmlns:a16="http://schemas.microsoft.com/office/drawing/2014/main" id="{5FF4A6E4-3BD6-4C04-B7E6-479C2344D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94400" b="9666"/>
          <a:stretch/>
        </p:blipFill>
        <p:spPr bwMode="auto">
          <a:xfrm>
            <a:off x="646086" y="664737"/>
            <a:ext cx="259661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7DBC769F-B168-4AD1-A124-BD8912C47D7D}"/>
              </a:ext>
            </a:extLst>
          </p:cNvPr>
          <p:cNvSpPr/>
          <p:nvPr/>
        </p:nvSpPr>
        <p:spPr>
          <a:xfrm>
            <a:off x="2466350" y="1069066"/>
            <a:ext cx="989341" cy="133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5D495B8-1F29-4188-9A64-1D81608E8CBF}"/>
              </a:ext>
            </a:extLst>
          </p:cNvPr>
          <p:cNvSpPr/>
          <p:nvPr/>
        </p:nvSpPr>
        <p:spPr>
          <a:xfrm>
            <a:off x="3716808" y="1069066"/>
            <a:ext cx="989341" cy="133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918FDFB-F267-47F3-9470-4C0F15A263E1}"/>
              </a:ext>
            </a:extLst>
          </p:cNvPr>
          <p:cNvSpPr/>
          <p:nvPr/>
        </p:nvSpPr>
        <p:spPr>
          <a:xfrm>
            <a:off x="2456457" y="2816091"/>
            <a:ext cx="989341" cy="133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C92E0DA-5F05-46DC-840B-1F2FDF4DBD08}"/>
              </a:ext>
            </a:extLst>
          </p:cNvPr>
          <p:cNvSpPr/>
          <p:nvPr/>
        </p:nvSpPr>
        <p:spPr>
          <a:xfrm>
            <a:off x="2456456" y="4563116"/>
            <a:ext cx="989341" cy="133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P30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62A37AF-AED8-4E4A-A296-B7E518EE404A}"/>
              </a:ext>
            </a:extLst>
          </p:cNvPr>
          <p:cNvSpPr/>
          <p:nvPr/>
        </p:nvSpPr>
        <p:spPr>
          <a:xfrm>
            <a:off x="3716808" y="2816091"/>
            <a:ext cx="989341" cy="133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P28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9A9667C-DA03-4D2A-A662-EE20E791F40A}"/>
              </a:ext>
            </a:extLst>
          </p:cNvPr>
          <p:cNvSpPr/>
          <p:nvPr/>
        </p:nvSpPr>
        <p:spPr>
          <a:xfrm>
            <a:off x="3716808" y="4563116"/>
            <a:ext cx="989341" cy="133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P31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C7AF456-7C58-45EB-BB3A-273DBE5EA22C}"/>
              </a:ext>
            </a:extLst>
          </p:cNvPr>
          <p:cNvSpPr/>
          <p:nvPr/>
        </p:nvSpPr>
        <p:spPr>
          <a:xfrm>
            <a:off x="1218539" y="2816091"/>
            <a:ext cx="989341" cy="133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55B8252-BE1F-434A-9C6D-687CBE60934F}"/>
              </a:ext>
            </a:extLst>
          </p:cNvPr>
          <p:cNvSpPr/>
          <p:nvPr/>
        </p:nvSpPr>
        <p:spPr>
          <a:xfrm>
            <a:off x="1223396" y="4563116"/>
            <a:ext cx="989341" cy="133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P29</a:t>
            </a:r>
            <a:endParaRPr lang="en-US" dirty="0">
              <a:solidFill>
                <a:schemeClr val="tx1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1053ED2-8D25-4724-B8F0-B78370C7E02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08812" y="2816091"/>
            <a:ext cx="1003925" cy="135867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0048FEE-5DF4-4AE9-9AB5-1DEA533AAFA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3396" y="1053998"/>
            <a:ext cx="989341" cy="1334022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E92A3B70-5BEE-45A8-B441-3CA18314880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64843" y="1069067"/>
            <a:ext cx="996410" cy="1334022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DC6CA26-8286-47C3-AF93-19548AA65C2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20864" y="1069067"/>
            <a:ext cx="985286" cy="1334022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3280BC6-A775-404F-9D2F-2BD8DBC2B3E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64843" y="2816091"/>
            <a:ext cx="980954" cy="1334022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D24F4DAA-72D6-4B0F-8BD8-4200F43EA15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20864" y="2816091"/>
            <a:ext cx="1003925" cy="1358670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26E1E08C-BD14-48E0-9101-9B04CC852D7D}"/>
              </a:ext>
            </a:extLst>
          </p:cNvPr>
          <p:cNvSpPr txBox="1"/>
          <p:nvPr/>
        </p:nvSpPr>
        <p:spPr>
          <a:xfrm>
            <a:off x="2478890" y="3419367"/>
            <a:ext cx="9964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*Current Page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948B282-5124-41FE-863B-1152B0C4D983}"/>
              </a:ext>
            </a:extLst>
          </p:cNvPr>
          <p:cNvSpPr txBox="1"/>
          <p:nvPr/>
        </p:nvSpPr>
        <p:spPr>
          <a:xfrm>
            <a:off x="3046758" y="3890231"/>
            <a:ext cx="399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P27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FA5C19D-674E-4EB6-8731-A8F5A121D81B}"/>
              </a:ext>
            </a:extLst>
          </p:cNvPr>
          <p:cNvSpPr txBox="1"/>
          <p:nvPr/>
        </p:nvSpPr>
        <p:spPr>
          <a:xfrm>
            <a:off x="4344719" y="3875303"/>
            <a:ext cx="399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P28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89E7164-CD4E-4E53-8539-F562FA471997}"/>
              </a:ext>
            </a:extLst>
          </p:cNvPr>
          <p:cNvSpPr txBox="1"/>
          <p:nvPr/>
        </p:nvSpPr>
        <p:spPr>
          <a:xfrm>
            <a:off x="1803446" y="3908521"/>
            <a:ext cx="399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P26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8132A19-C79A-4D9A-915A-13043931F7AC}"/>
              </a:ext>
            </a:extLst>
          </p:cNvPr>
          <p:cNvSpPr txBox="1"/>
          <p:nvPr/>
        </p:nvSpPr>
        <p:spPr>
          <a:xfrm>
            <a:off x="4315759" y="2122460"/>
            <a:ext cx="399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P25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1F2530A-285E-4F53-AA37-532142A6F65E}"/>
              </a:ext>
            </a:extLst>
          </p:cNvPr>
          <p:cNvSpPr txBox="1"/>
          <p:nvPr/>
        </p:nvSpPr>
        <p:spPr>
          <a:xfrm>
            <a:off x="3046758" y="2115622"/>
            <a:ext cx="399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P24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2E542DC-29F9-4BC0-AB9C-167D173B992D}"/>
              </a:ext>
            </a:extLst>
          </p:cNvPr>
          <p:cNvSpPr txBox="1"/>
          <p:nvPr/>
        </p:nvSpPr>
        <p:spPr>
          <a:xfrm>
            <a:off x="1791764" y="2122460"/>
            <a:ext cx="399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P23</a:t>
            </a:r>
          </a:p>
        </p:txBody>
      </p:sp>
      <p:sp>
        <p:nvSpPr>
          <p:cNvPr id="145" name="IconContainer">
            <a:extLst>
              <a:ext uri="{FF2B5EF4-FFF2-40B4-BE49-F238E27FC236}">
                <a16:creationId xmlns:a16="http://schemas.microsoft.com/office/drawing/2014/main" id="{3EE819DF-632E-4D21-949A-FC0C6996C086}"/>
              </a:ext>
            </a:extLst>
          </p:cNvPr>
          <p:cNvSpPr/>
          <p:nvPr/>
        </p:nvSpPr>
        <p:spPr>
          <a:xfrm>
            <a:off x="3722370" y="1069378"/>
            <a:ext cx="983779" cy="130699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15DA70A-1BF0-43AC-AC5C-EAC9158E3FBA}"/>
              </a:ext>
            </a:extLst>
          </p:cNvPr>
          <p:cNvGrpSpPr/>
          <p:nvPr/>
        </p:nvGrpSpPr>
        <p:grpSpPr>
          <a:xfrm>
            <a:off x="888601" y="704441"/>
            <a:ext cx="4148153" cy="5472691"/>
            <a:chOff x="875483" y="705131"/>
            <a:chExt cx="4148153" cy="5472691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8AE8B882-602E-4916-B469-AB9D73483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" t="2553" r="827" b="2506"/>
            <a:stretch/>
          </p:blipFill>
          <p:spPr>
            <a:xfrm>
              <a:off x="875483" y="705131"/>
              <a:ext cx="4148153" cy="5472691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755B78B-4C2D-4FAA-B2E6-4FFA4E2D9CB7}"/>
                </a:ext>
              </a:extLst>
            </p:cNvPr>
            <p:cNvSpPr txBox="1"/>
            <p:nvPr/>
          </p:nvSpPr>
          <p:spPr>
            <a:xfrm>
              <a:off x="4422029" y="5656863"/>
              <a:ext cx="504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P25</a:t>
              </a:r>
            </a:p>
          </p:txBody>
        </p:sp>
      </p:grpSp>
      <p:sp>
        <p:nvSpPr>
          <p:cNvPr id="66" name="箭头: 右 6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A806074-A1A6-4044-A687-EB560A49C112}"/>
              </a:ext>
            </a:extLst>
          </p:cNvPr>
          <p:cNvSpPr/>
          <p:nvPr/>
        </p:nvSpPr>
        <p:spPr>
          <a:xfrm>
            <a:off x="11188663" y="6178814"/>
            <a:ext cx="581891" cy="491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8DFA9CE-47A1-4986-9274-964C10539C7C}"/>
              </a:ext>
            </a:extLst>
          </p:cNvPr>
          <p:cNvSpPr txBox="1"/>
          <p:nvPr/>
        </p:nvSpPr>
        <p:spPr>
          <a:xfrm>
            <a:off x="10056349" y="6211949"/>
            <a:ext cx="12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218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3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9" fill="hold">
                      <p:stCondLst>
                        <p:cond delay="0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49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0" fill="hold">
                      <p:stCondLst>
                        <p:cond delay="0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3" grpId="0" animBg="1"/>
      <p:bldP spid="13" grpId="1" animBg="1"/>
      <p:bldP spid="17" grpId="0" animBg="1"/>
      <p:bldP spid="17" grpId="1" animBg="1"/>
      <p:bldP spid="17" grpId="2" animBg="1"/>
      <p:bldP spid="17" grpId="3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51" grpId="0" animBg="1"/>
      <p:bldP spid="51" grpId="1" animBg="1"/>
      <p:bldP spid="51" grpId="2" animBg="1"/>
      <p:bldP spid="51" grpId="3" animBg="1"/>
      <p:bldP spid="32" grpId="0"/>
      <p:bldP spid="33" grpId="0"/>
      <p:bldP spid="38" grpId="0" animBg="1"/>
      <p:bldP spid="38" grpId="1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>
            <a:extLst>
              <a:ext uri="{FF2B5EF4-FFF2-40B4-BE49-F238E27FC236}">
                <a16:creationId xmlns:a16="http://schemas.microsoft.com/office/drawing/2014/main" id="{7EFD3ACA-24B9-4DC8-A4A0-EA02B3D5E3A5}"/>
              </a:ext>
            </a:extLst>
          </p:cNvPr>
          <p:cNvSpPr txBox="1"/>
          <p:nvPr/>
        </p:nvSpPr>
        <p:spPr>
          <a:xfrm>
            <a:off x="2232964" y="2898672"/>
            <a:ext cx="2051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98</a:t>
            </a:r>
          </a:p>
        </p:txBody>
      </p:sp>
      <p:pic>
        <p:nvPicPr>
          <p:cNvPr id="5" name="Picture 2" descr="Image result for ipad border">
            <a:extLst>
              <a:ext uri="{FF2B5EF4-FFF2-40B4-BE49-F238E27FC236}">
                <a16:creationId xmlns:a16="http://schemas.microsoft.com/office/drawing/2014/main" id="{50A66F46-30F1-4FEC-BB66-3AC8E2FD2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79" y="0"/>
            <a:ext cx="4637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ickShow">
            <a:extLst>
              <a:ext uri="{FF2B5EF4-FFF2-40B4-BE49-F238E27FC236}">
                <a16:creationId xmlns:a16="http://schemas.microsoft.com/office/drawing/2014/main" id="{B758EF1F-1087-45B4-8181-F86BDFE06216}"/>
              </a:ext>
            </a:extLst>
          </p:cNvPr>
          <p:cNvSpPr>
            <a:spLocks noChangeAspect="1"/>
          </p:cNvSpPr>
          <p:nvPr/>
        </p:nvSpPr>
        <p:spPr>
          <a:xfrm>
            <a:off x="1258693" y="791436"/>
            <a:ext cx="290964" cy="2860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con">
            <a:extLst>
              <a:ext uri="{FF2B5EF4-FFF2-40B4-BE49-F238E27FC236}">
                <a16:creationId xmlns:a16="http://schemas.microsoft.com/office/drawing/2014/main" id="{286F25F0-E1CE-4265-8158-E7E405C63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592" y="842177"/>
            <a:ext cx="187734" cy="184558"/>
          </a:xfrm>
          <a:prstGeom prst="rect">
            <a:avLst/>
          </a:prstGeom>
        </p:spPr>
      </p:pic>
      <p:sp>
        <p:nvSpPr>
          <p:cNvPr id="11" name="IconContainer">
            <a:extLst>
              <a:ext uri="{FF2B5EF4-FFF2-40B4-BE49-F238E27FC236}">
                <a16:creationId xmlns:a16="http://schemas.microsoft.com/office/drawing/2014/main" id="{6A1EE24F-8545-43BC-BA3B-D15FAF5A2DBF}"/>
              </a:ext>
            </a:extLst>
          </p:cNvPr>
          <p:cNvSpPr/>
          <p:nvPr/>
        </p:nvSpPr>
        <p:spPr>
          <a:xfrm>
            <a:off x="1306073" y="806124"/>
            <a:ext cx="193980" cy="24029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ipad border">
            <a:extLst>
              <a:ext uri="{FF2B5EF4-FFF2-40B4-BE49-F238E27FC236}">
                <a16:creationId xmlns:a16="http://schemas.microsoft.com/office/drawing/2014/main" id="{F2A06920-8109-47CF-993B-2476421E5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94400" b="9666"/>
          <a:stretch/>
        </p:blipFill>
        <p:spPr bwMode="auto">
          <a:xfrm>
            <a:off x="654736" y="681990"/>
            <a:ext cx="259661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lickShow">
            <a:extLst>
              <a:ext uri="{FF2B5EF4-FFF2-40B4-BE49-F238E27FC236}">
                <a16:creationId xmlns:a16="http://schemas.microsoft.com/office/drawing/2014/main" id="{A88C7AC7-842D-4C4F-9DCC-7AEF6152BF20}"/>
              </a:ext>
            </a:extLst>
          </p:cNvPr>
          <p:cNvSpPr>
            <a:spLocks noChangeAspect="1"/>
          </p:cNvSpPr>
          <p:nvPr/>
        </p:nvSpPr>
        <p:spPr>
          <a:xfrm>
            <a:off x="954194" y="791436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6" descr="Related image">
            <a:extLst>
              <a:ext uri="{FF2B5EF4-FFF2-40B4-BE49-F238E27FC236}">
                <a16:creationId xmlns:a16="http://schemas.microsoft.com/office/drawing/2014/main" id="{FB9D08B1-265F-4858-82CB-83AF6929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7130" y="840175"/>
            <a:ext cx="204434" cy="1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conContainer">
            <a:extLst>
              <a:ext uri="{FF2B5EF4-FFF2-40B4-BE49-F238E27FC236}">
                <a16:creationId xmlns:a16="http://schemas.microsoft.com/office/drawing/2014/main" id="{04EFA100-BF27-4DFD-A937-7BDE558227F6}"/>
              </a:ext>
            </a:extLst>
          </p:cNvPr>
          <p:cNvSpPr/>
          <p:nvPr/>
        </p:nvSpPr>
        <p:spPr>
          <a:xfrm>
            <a:off x="953095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ickShow">
            <a:extLst>
              <a:ext uri="{FF2B5EF4-FFF2-40B4-BE49-F238E27FC236}">
                <a16:creationId xmlns:a16="http://schemas.microsoft.com/office/drawing/2014/main" id="{36FF8064-F0B8-4103-B0B5-A0601167EC8F}"/>
              </a:ext>
            </a:extLst>
          </p:cNvPr>
          <p:cNvSpPr>
            <a:spLocks noChangeAspect="1"/>
          </p:cNvSpPr>
          <p:nvPr/>
        </p:nvSpPr>
        <p:spPr>
          <a:xfrm>
            <a:off x="4618378" y="790043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Magnifying glass">
            <a:extLst>
              <a:ext uri="{FF2B5EF4-FFF2-40B4-BE49-F238E27FC236}">
                <a16:creationId xmlns:a16="http://schemas.microsoft.com/office/drawing/2014/main" id="{D0A19640-8559-4269-A42F-B09BBCF38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744" y="815769"/>
            <a:ext cx="246231" cy="246231"/>
          </a:xfrm>
          <a:prstGeom prst="rect">
            <a:avLst/>
          </a:prstGeom>
        </p:spPr>
      </p:pic>
      <p:sp>
        <p:nvSpPr>
          <p:cNvPr id="19" name="IconContainer">
            <a:extLst>
              <a:ext uri="{FF2B5EF4-FFF2-40B4-BE49-F238E27FC236}">
                <a16:creationId xmlns:a16="http://schemas.microsoft.com/office/drawing/2014/main" id="{C1563BD2-D56B-45A3-B536-C7D8202B7727}"/>
              </a:ext>
            </a:extLst>
          </p:cNvPr>
          <p:cNvSpPr/>
          <p:nvPr/>
        </p:nvSpPr>
        <p:spPr>
          <a:xfrm>
            <a:off x="4606154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ickShow">
            <a:extLst>
              <a:ext uri="{FF2B5EF4-FFF2-40B4-BE49-F238E27FC236}">
                <a16:creationId xmlns:a16="http://schemas.microsoft.com/office/drawing/2014/main" id="{6D84ECE5-CEF2-43B4-9659-BF1378682E36}"/>
              </a:ext>
            </a:extLst>
          </p:cNvPr>
          <p:cNvSpPr>
            <a:spLocks noChangeAspect="1"/>
          </p:cNvSpPr>
          <p:nvPr/>
        </p:nvSpPr>
        <p:spPr>
          <a:xfrm>
            <a:off x="2044343" y="5627946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lickShow">
            <a:extLst>
              <a:ext uri="{FF2B5EF4-FFF2-40B4-BE49-F238E27FC236}">
                <a16:creationId xmlns:a16="http://schemas.microsoft.com/office/drawing/2014/main" id="{D232B6CF-73E8-411D-9D14-DC42DA144725}"/>
              </a:ext>
            </a:extLst>
          </p:cNvPr>
          <p:cNvSpPr>
            <a:spLocks noChangeAspect="1"/>
          </p:cNvSpPr>
          <p:nvPr/>
        </p:nvSpPr>
        <p:spPr>
          <a:xfrm>
            <a:off x="3419112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lickShow">
            <a:extLst>
              <a:ext uri="{FF2B5EF4-FFF2-40B4-BE49-F238E27FC236}">
                <a16:creationId xmlns:a16="http://schemas.microsoft.com/office/drawing/2014/main" id="{83911910-7961-4A7B-8A59-02FBEB84B8A6}"/>
              </a:ext>
            </a:extLst>
          </p:cNvPr>
          <p:cNvSpPr>
            <a:spLocks noChangeAspect="1"/>
          </p:cNvSpPr>
          <p:nvPr/>
        </p:nvSpPr>
        <p:spPr>
          <a:xfrm>
            <a:off x="2740097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DCE029B-40BA-409C-890F-D2C841F18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799298" y="5681520"/>
            <a:ext cx="349422" cy="3494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1C6AC70-8035-4B75-ACDE-3D03A99138D6}"/>
              </a:ext>
            </a:extLst>
          </p:cNvPr>
          <p:cNvGrpSpPr/>
          <p:nvPr/>
        </p:nvGrpSpPr>
        <p:grpSpPr>
          <a:xfrm>
            <a:off x="2061003" y="5556085"/>
            <a:ext cx="448163" cy="640897"/>
            <a:chOff x="4418651" y="3547053"/>
            <a:chExt cx="228601" cy="342897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5DE1727-B3B1-4EB1-8149-A9C3E98B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77C5E9D6-33DA-47F0-BB84-E0AB23B1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pic>
        <p:nvPicPr>
          <p:cNvPr id="46" name="Graphic 45" descr="Bookmark">
            <a:extLst>
              <a:ext uri="{FF2B5EF4-FFF2-40B4-BE49-F238E27FC236}">
                <a16:creationId xmlns:a16="http://schemas.microsoft.com/office/drawing/2014/main" id="{924224BA-6F9B-4BBD-B8F0-5E09459469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39626" y="5648792"/>
            <a:ext cx="419013" cy="419013"/>
          </a:xfrm>
          <a:prstGeom prst="rect">
            <a:avLst/>
          </a:prstGeom>
        </p:spPr>
      </p:pic>
      <p:sp>
        <p:nvSpPr>
          <p:cNvPr id="48" name="IconContainer">
            <a:extLst>
              <a:ext uri="{FF2B5EF4-FFF2-40B4-BE49-F238E27FC236}">
                <a16:creationId xmlns:a16="http://schemas.microsoft.com/office/drawing/2014/main" id="{76EC8515-5051-4111-A175-30E773408E64}"/>
              </a:ext>
            </a:extLst>
          </p:cNvPr>
          <p:cNvSpPr/>
          <p:nvPr/>
        </p:nvSpPr>
        <p:spPr>
          <a:xfrm>
            <a:off x="2053703" y="5648792"/>
            <a:ext cx="459543" cy="47826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conContainer">
            <a:extLst>
              <a:ext uri="{FF2B5EF4-FFF2-40B4-BE49-F238E27FC236}">
                <a16:creationId xmlns:a16="http://schemas.microsoft.com/office/drawing/2014/main" id="{7C191375-FA05-48D2-9EEE-BC903FE00E26}"/>
              </a:ext>
            </a:extLst>
          </p:cNvPr>
          <p:cNvSpPr/>
          <p:nvPr/>
        </p:nvSpPr>
        <p:spPr>
          <a:xfrm>
            <a:off x="2730738" y="562794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conContainer">
            <a:extLst>
              <a:ext uri="{FF2B5EF4-FFF2-40B4-BE49-F238E27FC236}">
                <a16:creationId xmlns:a16="http://schemas.microsoft.com/office/drawing/2014/main" id="{1F7F0EAA-8A62-4689-B9F2-7A304FFE3499}"/>
              </a:ext>
            </a:extLst>
          </p:cNvPr>
          <p:cNvSpPr/>
          <p:nvPr/>
        </p:nvSpPr>
        <p:spPr>
          <a:xfrm>
            <a:off x="3397678" y="562801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ickShow">
            <a:extLst>
              <a:ext uri="{FF2B5EF4-FFF2-40B4-BE49-F238E27FC236}">
                <a16:creationId xmlns:a16="http://schemas.microsoft.com/office/drawing/2014/main" id="{CF8704EF-15EE-4EC4-A529-AA58CA2DDA7C}"/>
              </a:ext>
            </a:extLst>
          </p:cNvPr>
          <p:cNvSpPr>
            <a:spLocks noChangeAspect="1"/>
          </p:cNvSpPr>
          <p:nvPr/>
        </p:nvSpPr>
        <p:spPr>
          <a:xfrm>
            <a:off x="4096244" y="5619641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0EDC539-82C9-4562-9597-0E7B1AF54B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6633" y="5668736"/>
            <a:ext cx="335599" cy="380073"/>
          </a:xfrm>
          <a:prstGeom prst="rect">
            <a:avLst/>
          </a:prstGeom>
        </p:spPr>
      </p:pic>
      <p:sp>
        <p:nvSpPr>
          <p:cNvPr id="53" name="IconContainer">
            <a:extLst>
              <a:ext uri="{FF2B5EF4-FFF2-40B4-BE49-F238E27FC236}">
                <a16:creationId xmlns:a16="http://schemas.microsoft.com/office/drawing/2014/main" id="{29B7DFB7-D148-4E74-B0DB-18A3D2C8683C}"/>
              </a:ext>
            </a:extLst>
          </p:cNvPr>
          <p:cNvSpPr/>
          <p:nvPr/>
        </p:nvSpPr>
        <p:spPr>
          <a:xfrm>
            <a:off x="4070925" y="5613755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A72E985-A5CA-4817-BB56-DBCBCC16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8654"/>
            <a:ext cx="5980176" cy="1325563"/>
          </a:xfrm>
        </p:spPr>
        <p:txBody>
          <a:bodyPr/>
          <a:lstStyle/>
          <a:p>
            <a:r>
              <a:rPr lang="en-US" altLang="zh-CN" dirty="0"/>
              <a:t>Function4: Bookmark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1C49-ABE0-4CD8-A426-31831B4718CC}"/>
              </a:ext>
            </a:extLst>
          </p:cNvPr>
          <p:cNvSpPr txBox="1"/>
          <p:nvPr/>
        </p:nvSpPr>
        <p:spPr>
          <a:xfrm>
            <a:off x="6035039" y="1316736"/>
            <a:ext cx="58458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Instructions: </a:t>
            </a:r>
            <a:r>
              <a:rPr lang="en-US" dirty="0"/>
              <a:t>(actions in red can be performed by mouse)</a:t>
            </a:r>
          </a:p>
          <a:p>
            <a:pPr marL="342900" indent="-342900">
              <a:buAutoNum type="arabicPeriod"/>
            </a:pPr>
            <a:r>
              <a:rPr lang="en-US" dirty="0"/>
              <a:t>There are already 2 bookmarks being placed;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 to place floating bookmark on current page </a:t>
            </a:r>
            <a:r>
              <a:rPr lang="en-US" altLang="zh-CN" dirty="0"/>
              <a:t>P97</a:t>
            </a:r>
            <a:r>
              <a:rPr lang="en-US" dirty="0"/>
              <a:t> (at most 3 bookmarks can exist at the same time);</a:t>
            </a:r>
          </a:p>
          <a:p>
            <a:pPr marL="342900" indent="-342900">
              <a:buAutoNum type="arabicPeriod"/>
            </a:pPr>
            <a:r>
              <a:rPr lang="en-US" dirty="0"/>
              <a:t>Drag floating bookmark to        </a:t>
            </a:r>
            <a:r>
              <a:rPr lang="en-US" dirty="0" err="1"/>
              <a:t>to</a:t>
            </a:r>
            <a:r>
              <a:rPr lang="en-US" dirty="0"/>
              <a:t> cancel it (hard to do animation); Or on </a:t>
            </a:r>
            <a:r>
              <a:rPr lang="en-US" dirty="0">
                <a:solidFill>
                  <a:srgbClr val="FF0000"/>
                </a:solidFill>
              </a:rPr>
              <a:t>click       again</a:t>
            </a:r>
            <a:r>
              <a:rPr lang="en-US" dirty="0"/>
              <a:t> to cancel the floating bookmark;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 </a:t>
            </a:r>
            <a:r>
              <a:rPr lang="en-US" dirty="0"/>
              <a:t>27 to visit page 27;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68 to visit page 68;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98 to visit page 98;</a:t>
            </a:r>
          </a:p>
          <a:p>
            <a:pPr marL="342900" indent="-342900">
              <a:buAutoNum type="arabicPeriod"/>
            </a:pPr>
            <a:r>
              <a:rPr lang="en-US" dirty="0"/>
              <a:t>At page 98, 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    again to cancel floating bookmark;</a:t>
            </a:r>
          </a:p>
          <a:p>
            <a:r>
              <a:rPr lang="en-US" dirty="0"/>
              <a:t>(animation for the other two floating bookmark are hard to implement)</a:t>
            </a:r>
          </a:p>
          <a:p>
            <a:endParaRPr lang="en-US" dirty="0"/>
          </a:p>
          <a:p>
            <a:r>
              <a:rPr lang="en-US" b="1" dirty="0"/>
              <a:t>This is key feature 3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8" name="ClickShow">
            <a:extLst>
              <a:ext uri="{FF2B5EF4-FFF2-40B4-BE49-F238E27FC236}">
                <a16:creationId xmlns:a16="http://schemas.microsoft.com/office/drawing/2014/main" id="{23FC8E82-10DF-4B7F-A95C-D5AC8B2DC10B}"/>
              </a:ext>
            </a:extLst>
          </p:cNvPr>
          <p:cNvSpPr>
            <a:spLocks noChangeAspect="1"/>
          </p:cNvSpPr>
          <p:nvPr/>
        </p:nvSpPr>
        <p:spPr>
          <a:xfrm>
            <a:off x="1329304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146F19F-4A78-4C98-B597-0FCCC24078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3" y="5659275"/>
            <a:ext cx="404736" cy="404736"/>
          </a:xfrm>
          <a:prstGeom prst="rect">
            <a:avLst/>
          </a:prstGeom>
        </p:spPr>
      </p:pic>
      <p:sp>
        <p:nvSpPr>
          <p:cNvPr id="47" name="IconContainer">
            <a:extLst>
              <a:ext uri="{FF2B5EF4-FFF2-40B4-BE49-F238E27FC236}">
                <a16:creationId xmlns:a16="http://schemas.microsoft.com/office/drawing/2014/main" id="{ADAC25B7-97C8-4E38-969A-9C7A27D59BD8}"/>
              </a:ext>
            </a:extLst>
          </p:cNvPr>
          <p:cNvSpPr/>
          <p:nvPr/>
        </p:nvSpPr>
        <p:spPr>
          <a:xfrm>
            <a:off x="1314968" y="5617100"/>
            <a:ext cx="518446" cy="478262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2" descr="Image result for ipad border">
            <a:extLst>
              <a:ext uri="{FF2B5EF4-FFF2-40B4-BE49-F238E27FC236}">
                <a16:creationId xmlns:a16="http://schemas.microsoft.com/office/drawing/2014/main" id="{B2C11057-E74C-4DD0-A44C-7E773D9F5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7"/>
          <a:stretch/>
        </p:blipFill>
        <p:spPr bwMode="auto">
          <a:xfrm>
            <a:off x="652405" y="6204562"/>
            <a:ext cx="4637087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33" descr="Bookmark">
            <a:extLst>
              <a:ext uri="{FF2B5EF4-FFF2-40B4-BE49-F238E27FC236}">
                <a16:creationId xmlns:a16="http://schemas.microsoft.com/office/drawing/2014/main" id="{1749C3AF-C1A7-4452-BB9F-0FFAC154B7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85319" y="1914265"/>
            <a:ext cx="386339" cy="386339"/>
          </a:xfrm>
          <a:prstGeom prst="rect">
            <a:avLst/>
          </a:prstGeom>
        </p:spPr>
      </p:pic>
      <p:pic>
        <p:nvPicPr>
          <p:cNvPr id="55" name="Graphic 33" descr="Bookmark">
            <a:extLst>
              <a:ext uri="{FF2B5EF4-FFF2-40B4-BE49-F238E27FC236}">
                <a16:creationId xmlns:a16="http://schemas.microsoft.com/office/drawing/2014/main" id="{1CF88CF8-3AE1-42FB-8AB2-27021C08FC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92918" y="2446313"/>
            <a:ext cx="386339" cy="386339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AC762518-AAA7-4525-B0B7-BF3708D2A0AE}"/>
              </a:ext>
            </a:extLst>
          </p:cNvPr>
          <p:cNvGrpSpPr/>
          <p:nvPr/>
        </p:nvGrpSpPr>
        <p:grpSpPr>
          <a:xfrm>
            <a:off x="3697277" y="4928216"/>
            <a:ext cx="1189699" cy="478264"/>
            <a:chOff x="5564776" y="2819398"/>
            <a:chExt cx="2561263" cy="1219203"/>
          </a:xfrm>
        </p:grpSpPr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6083A328-0722-421F-923B-28CF5631E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564776" y="2819401"/>
              <a:ext cx="1219199" cy="1219200"/>
            </a:xfrm>
            <a:prstGeom prst="rect">
              <a:avLst/>
            </a:prstGeom>
          </p:spPr>
        </p:pic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DFDA10EC-A79F-4F0F-8598-F1EF43A6B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25059" y="2819398"/>
              <a:ext cx="1219199" cy="1219200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7D13E59-64C3-4903-9DF9-989A4333DB8B}"/>
                </a:ext>
              </a:extLst>
            </p:cNvPr>
            <p:cNvSpPr txBox="1"/>
            <p:nvPr/>
          </p:nvSpPr>
          <p:spPr>
            <a:xfrm>
              <a:off x="5666236" y="2915942"/>
              <a:ext cx="952226" cy="576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 27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D3AADDE-CE92-4BD7-BCA4-DD1DADD2DE1E}"/>
                </a:ext>
              </a:extLst>
            </p:cNvPr>
            <p:cNvSpPr txBox="1"/>
            <p:nvPr/>
          </p:nvSpPr>
          <p:spPr>
            <a:xfrm>
              <a:off x="6945407" y="2942253"/>
              <a:ext cx="1180632" cy="576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</a:t>
              </a:r>
            </a:p>
          </p:txBody>
        </p:sp>
      </p:grpSp>
      <p:pic>
        <p:nvPicPr>
          <p:cNvPr id="61" name="Graphic 33" descr="Bookmark">
            <a:extLst>
              <a:ext uri="{FF2B5EF4-FFF2-40B4-BE49-F238E27FC236}">
                <a16:creationId xmlns:a16="http://schemas.microsoft.com/office/drawing/2014/main" id="{08CECCC1-7422-406A-8BFB-BB277ECD1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92981" y="2713975"/>
            <a:ext cx="386339" cy="38633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417871C-5773-4663-9FF0-F168E9157561}"/>
              </a:ext>
            </a:extLst>
          </p:cNvPr>
          <p:cNvGrpSpPr/>
          <p:nvPr/>
        </p:nvGrpSpPr>
        <p:grpSpPr>
          <a:xfrm>
            <a:off x="3140599" y="4921721"/>
            <a:ext cx="566314" cy="478263"/>
            <a:chOff x="3140599" y="4921721"/>
            <a:chExt cx="566314" cy="478263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77CF7FD7-9B04-45DE-9835-EB6DCAE0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140599" y="4921721"/>
              <a:ext cx="566314" cy="478263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7976161-23E7-49ED-998F-534B06F64F5E}"/>
                </a:ext>
              </a:extLst>
            </p:cNvPr>
            <p:cNvSpPr txBox="1"/>
            <p:nvPr/>
          </p:nvSpPr>
          <p:spPr>
            <a:xfrm>
              <a:off x="3190253" y="4959783"/>
              <a:ext cx="442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 98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A7170B1-3058-4B10-8581-BD5C6E96F188}"/>
              </a:ext>
            </a:extLst>
          </p:cNvPr>
          <p:cNvSpPr/>
          <p:nvPr/>
        </p:nvSpPr>
        <p:spPr>
          <a:xfrm>
            <a:off x="3756567" y="4823439"/>
            <a:ext cx="420066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9CB99D5-66EB-40D3-90A5-5F569E91E998}"/>
              </a:ext>
            </a:extLst>
          </p:cNvPr>
          <p:cNvSpPr/>
          <p:nvPr/>
        </p:nvSpPr>
        <p:spPr>
          <a:xfrm>
            <a:off x="4316287" y="4836672"/>
            <a:ext cx="420066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99DC3CF-FC85-47CF-A4A9-2846E103EA1A}"/>
              </a:ext>
            </a:extLst>
          </p:cNvPr>
          <p:cNvSpPr txBox="1"/>
          <p:nvPr/>
        </p:nvSpPr>
        <p:spPr>
          <a:xfrm>
            <a:off x="2281528" y="2913641"/>
            <a:ext cx="2051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27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FEB677B-6856-48B1-90F7-1ABC035188F9}"/>
              </a:ext>
            </a:extLst>
          </p:cNvPr>
          <p:cNvSpPr txBox="1"/>
          <p:nvPr/>
        </p:nvSpPr>
        <p:spPr>
          <a:xfrm>
            <a:off x="2232964" y="2898673"/>
            <a:ext cx="2051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68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27F0B6F-A1C4-4DA6-B9EF-1E9D467FF980}"/>
              </a:ext>
            </a:extLst>
          </p:cNvPr>
          <p:cNvSpPr/>
          <p:nvPr/>
        </p:nvSpPr>
        <p:spPr>
          <a:xfrm>
            <a:off x="3213727" y="4847121"/>
            <a:ext cx="420066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F8A56A-1D8F-4471-9AD3-AAA961B35C3E}"/>
              </a:ext>
            </a:extLst>
          </p:cNvPr>
          <p:cNvSpPr txBox="1"/>
          <p:nvPr/>
        </p:nvSpPr>
        <p:spPr>
          <a:xfrm>
            <a:off x="2233321" y="2907145"/>
            <a:ext cx="2051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98</a:t>
            </a:r>
          </a:p>
        </p:txBody>
      </p:sp>
      <p:pic>
        <p:nvPicPr>
          <p:cNvPr id="69" name="Graphic 33" descr="Bookmark">
            <a:extLst>
              <a:ext uri="{FF2B5EF4-FFF2-40B4-BE49-F238E27FC236}">
                <a16:creationId xmlns:a16="http://schemas.microsoft.com/office/drawing/2014/main" id="{A7D06CCD-C44F-46D3-8DDE-7AFFA6EB8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83229" y="4058248"/>
            <a:ext cx="386339" cy="386339"/>
          </a:xfrm>
          <a:prstGeom prst="rect">
            <a:avLst/>
          </a:prstGeom>
        </p:spPr>
      </p:pic>
      <p:sp>
        <p:nvSpPr>
          <p:cNvPr id="70" name="箭头: 右 6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63BFE6F-B9EC-4C2F-A3F9-66513DDEAE26}"/>
              </a:ext>
            </a:extLst>
          </p:cNvPr>
          <p:cNvSpPr/>
          <p:nvPr/>
        </p:nvSpPr>
        <p:spPr>
          <a:xfrm>
            <a:off x="11188663" y="6178814"/>
            <a:ext cx="581891" cy="491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479C12-2C43-4ACA-B41F-86C16DAE12CC}"/>
              </a:ext>
            </a:extLst>
          </p:cNvPr>
          <p:cNvSpPr txBox="1"/>
          <p:nvPr/>
        </p:nvSpPr>
        <p:spPr>
          <a:xfrm>
            <a:off x="10056349" y="6211949"/>
            <a:ext cx="12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16491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53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" fill="hold">
                      <p:stCondLst>
                        <p:cond delay="0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3" grpId="0" animBg="1"/>
      <p:bldP spid="13" grpId="1" animBg="1"/>
      <p:bldP spid="17" grpId="0" animBg="1"/>
      <p:bldP spid="17" grpId="1" animBg="1"/>
      <p:bldP spid="17" grpId="2" animBg="1"/>
      <p:bldP spid="17" grpId="3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51" grpId="0" animBg="1"/>
      <p:bldP spid="51" grpId="1" animBg="1"/>
      <p:bldP spid="51" grpId="2" animBg="1"/>
      <p:bldP spid="51" grpId="3" animBg="1"/>
      <p:bldP spid="32" grpId="0"/>
      <p:bldP spid="33" grpId="0"/>
      <p:bldP spid="38" grpId="0" animBg="1"/>
      <p:bldP spid="38" grpId="1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3" grpId="0" animBg="1"/>
      <p:bldP spid="3" grpId="1" animBg="1"/>
      <p:bldP spid="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EB34DC-3B1A-4D04-9ACE-29F179301E2E}"/>
              </a:ext>
            </a:extLst>
          </p:cNvPr>
          <p:cNvGrpSpPr/>
          <p:nvPr/>
        </p:nvGrpSpPr>
        <p:grpSpPr>
          <a:xfrm>
            <a:off x="654736" y="0"/>
            <a:ext cx="4637087" cy="6858000"/>
            <a:chOff x="654736" y="0"/>
            <a:chExt cx="4637087" cy="6858000"/>
          </a:xfrm>
        </p:grpSpPr>
        <p:pic>
          <p:nvPicPr>
            <p:cNvPr id="5" name="Picture 2" descr="Image result for ipad border">
              <a:extLst>
                <a:ext uri="{FF2B5EF4-FFF2-40B4-BE49-F238E27FC236}">
                  <a16:creationId xmlns:a16="http://schemas.microsoft.com/office/drawing/2014/main" id="{50A66F46-30F1-4FEC-BB66-3AC8E2FD2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736" y="0"/>
              <a:ext cx="463708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3A4952-4713-42A9-B1D9-E4F017EE4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" t="2387" r="676" b="2189"/>
            <a:stretch/>
          </p:blipFill>
          <p:spPr>
            <a:xfrm>
              <a:off x="905577" y="757450"/>
              <a:ext cx="4123621" cy="5343099"/>
            </a:xfrm>
            <a:prstGeom prst="rect">
              <a:avLst/>
            </a:prstGeom>
          </p:spPr>
        </p:pic>
      </p:grpSp>
      <p:sp>
        <p:nvSpPr>
          <p:cNvPr id="9" name="ClickShow">
            <a:extLst>
              <a:ext uri="{FF2B5EF4-FFF2-40B4-BE49-F238E27FC236}">
                <a16:creationId xmlns:a16="http://schemas.microsoft.com/office/drawing/2014/main" id="{B758EF1F-1087-45B4-8181-F86BDFE06216}"/>
              </a:ext>
            </a:extLst>
          </p:cNvPr>
          <p:cNvSpPr>
            <a:spLocks noChangeAspect="1"/>
          </p:cNvSpPr>
          <p:nvPr/>
        </p:nvSpPr>
        <p:spPr>
          <a:xfrm>
            <a:off x="1258693" y="791436"/>
            <a:ext cx="290964" cy="2860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con">
            <a:extLst>
              <a:ext uri="{FF2B5EF4-FFF2-40B4-BE49-F238E27FC236}">
                <a16:creationId xmlns:a16="http://schemas.microsoft.com/office/drawing/2014/main" id="{286F25F0-E1CE-4265-8158-E7E405C63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8592" y="842177"/>
            <a:ext cx="187734" cy="184558"/>
          </a:xfrm>
          <a:prstGeom prst="rect">
            <a:avLst/>
          </a:prstGeom>
        </p:spPr>
      </p:pic>
      <p:sp>
        <p:nvSpPr>
          <p:cNvPr id="11" name="IconContainer">
            <a:extLst>
              <a:ext uri="{FF2B5EF4-FFF2-40B4-BE49-F238E27FC236}">
                <a16:creationId xmlns:a16="http://schemas.microsoft.com/office/drawing/2014/main" id="{6A1EE24F-8545-43BC-BA3B-D15FAF5A2DBF}"/>
              </a:ext>
            </a:extLst>
          </p:cNvPr>
          <p:cNvSpPr/>
          <p:nvPr/>
        </p:nvSpPr>
        <p:spPr>
          <a:xfrm>
            <a:off x="1306073" y="806124"/>
            <a:ext cx="193980" cy="24029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ipad border">
            <a:extLst>
              <a:ext uri="{FF2B5EF4-FFF2-40B4-BE49-F238E27FC236}">
                <a16:creationId xmlns:a16="http://schemas.microsoft.com/office/drawing/2014/main" id="{F2A06920-8109-47CF-993B-2476421E5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94400" b="9666"/>
          <a:stretch/>
        </p:blipFill>
        <p:spPr bwMode="auto">
          <a:xfrm>
            <a:off x="654736" y="681990"/>
            <a:ext cx="259661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lickShow">
            <a:extLst>
              <a:ext uri="{FF2B5EF4-FFF2-40B4-BE49-F238E27FC236}">
                <a16:creationId xmlns:a16="http://schemas.microsoft.com/office/drawing/2014/main" id="{A88C7AC7-842D-4C4F-9DCC-7AEF6152BF20}"/>
              </a:ext>
            </a:extLst>
          </p:cNvPr>
          <p:cNvSpPr>
            <a:spLocks noChangeAspect="1"/>
          </p:cNvSpPr>
          <p:nvPr/>
        </p:nvSpPr>
        <p:spPr>
          <a:xfrm>
            <a:off x="954194" y="791436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6" descr="Related image">
            <a:extLst>
              <a:ext uri="{FF2B5EF4-FFF2-40B4-BE49-F238E27FC236}">
                <a16:creationId xmlns:a16="http://schemas.microsoft.com/office/drawing/2014/main" id="{FB9D08B1-265F-4858-82CB-83AF6929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7130" y="840175"/>
            <a:ext cx="204434" cy="1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conContainer">
            <a:extLst>
              <a:ext uri="{FF2B5EF4-FFF2-40B4-BE49-F238E27FC236}">
                <a16:creationId xmlns:a16="http://schemas.microsoft.com/office/drawing/2014/main" id="{04EFA100-BF27-4DFD-A937-7BDE558227F6}"/>
              </a:ext>
            </a:extLst>
          </p:cNvPr>
          <p:cNvSpPr/>
          <p:nvPr/>
        </p:nvSpPr>
        <p:spPr>
          <a:xfrm>
            <a:off x="953095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ickShow">
            <a:extLst>
              <a:ext uri="{FF2B5EF4-FFF2-40B4-BE49-F238E27FC236}">
                <a16:creationId xmlns:a16="http://schemas.microsoft.com/office/drawing/2014/main" id="{36FF8064-F0B8-4103-B0B5-A0601167EC8F}"/>
              </a:ext>
            </a:extLst>
          </p:cNvPr>
          <p:cNvSpPr>
            <a:spLocks noChangeAspect="1"/>
          </p:cNvSpPr>
          <p:nvPr/>
        </p:nvSpPr>
        <p:spPr>
          <a:xfrm>
            <a:off x="4618378" y="790043"/>
            <a:ext cx="290964" cy="2909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Magnifying glass">
            <a:extLst>
              <a:ext uri="{FF2B5EF4-FFF2-40B4-BE49-F238E27FC236}">
                <a16:creationId xmlns:a16="http://schemas.microsoft.com/office/drawing/2014/main" id="{D0A19640-8559-4269-A42F-B09BBCF38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0744" y="815769"/>
            <a:ext cx="246231" cy="246231"/>
          </a:xfrm>
          <a:prstGeom prst="rect">
            <a:avLst/>
          </a:prstGeom>
        </p:spPr>
      </p:pic>
      <p:sp>
        <p:nvSpPr>
          <p:cNvPr id="19" name="IconContainer">
            <a:extLst>
              <a:ext uri="{FF2B5EF4-FFF2-40B4-BE49-F238E27FC236}">
                <a16:creationId xmlns:a16="http://schemas.microsoft.com/office/drawing/2014/main" id="{C1563BD2-D56B-45A3-B536-C7D8202B7727}"/>
              </a:ext>
            </a:extLst>
          </p:cNvPr>
          <p:cNvSpPr/>
          <p:nvPr/>
        </p:nvSpPr>
        <p:spPr>
          <a:xfrm>
            <a:off x="4606154" y="825045"/>
            <a:ext cx="315410" cy="23915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ickShow">
            <a:extLst>
              <a:ext uri="{FF2B5EF4-FFF2-40B4-BE49-F238E27FC236}">
                <a16:creationId xmlns:a16="http://schemas.microsoft.com/office/drawing/2014/main" id="{6D84ECE5-CEF2-43B4-9659-BF1378682E36}"/>
              </a:ext>
            </a:extLst>
          </p:cNvPr>
          <p:cNvSpPr>
            <a:spLocks noChangeAspect="1"/>
          </p:cNvSpPr>
          <p:nvPr/>
        </p:nvSpPr>
        <p:spPr>
          <a:xfrm>
            <a:off x="2044343" y="5627946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lickShow">
            <a:extLst>
              <a:ext uri="{FF2B5EF4-FFF2-40B4-BE49-F238E27FC236}">
                <a16:creationId xmlns:a16="http://schemas.microsoft.com/office/drawing/2014/main" id="{D232B6CF-73E8-411D-9D14-DC42DA144725}"/>
              </a:ext>
            </a:extLst>
          </p:cNvPr>
          <p:cNvSpPr>
            <a:spLocks noChangeAspect="1"/>
          </p:cNvSpPr>
          <p:nvPr/>
        </p:nvSpPr>
        <p:spPr>
          <a:xfrm>
            <a:off x="3419112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lickShow">
            <a:extLst>
              <a:ext uri="{FF2B5EF4-FFF2-40B4-BE49-F238E27FC236}">
                <a16:creationId xmlns:a16="http://schemas.microsoft.com/office/drawing/2014/main" id="{83911910-7961-4A7B-8A59-02FBEB84B8A6}"/>
              </a:ext>
            </a:extLst>
          </p:cNvPr>
          <p:cNvSpPr>
            <a:spLocks noChangeAspect="1"/>
          </p:cNvSpPr>
          <p:nvPr/>
        </p:nvSpPr>
        <p:spPr>
          <a:xfrm>
            <a:off x="2740097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DCE029B-40BA-409C-890F-D2C841F187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799298" y="5681520"/>
            <a:ext cx="349422" cy="3494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1C6AC70-8035-4B75-ACDE-3D03A99138D6}"/>
              </a:ext>
            </a:extLst>
          </p:cNvPr>
          <p:cNvGrpSpPr/>
          <p:nvPr/>
        </p:nvGrpSpPr>
        <p:grpSpPr>
          <a:xfrm>
            <a:off x="2061003" y="5556085"/>
            <a:ext cx="448163" cy="640897"/>
            <a:chOff x="4418651" y="3547053"/>
            <a:chExt cx="228601" cy="342897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5DE1727-B3B1-4EB1-8149-A9C3E98B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77C5E9D6-33DA-47F0-BB84-E0AB23B1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pic>
        <p:nvPicPr>
          <p:cNvPr id="46" name="Graphic 45" descr="Bookmark">
            <a:extLst>
              <a:ext uri="{FF2B5EF4-FFF2-40B4-BE49-F238E27FC236}">
                <a16:creationId xmlns:a16="http://schemas.microsoft.com/office/drawing/2014/main" id="{924224BA-6F9B-4BBD-B8F0-5E09459469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39626" y="5648792"/>
            <a:ext cx="419013" cy="419013"/>
          </a:xfrm>
          <a:prstGeom prst="rect">
            <a:avLst/>
          </a:prstGeom>
        </p:spPr>
      </p:pic>
      <p:sp>
        <p:nvSpPr>
          <p:cNvPr id="48" name="IconContainer">
            <a:extLst>
              <a:ext uri="{FF2B5EF4-FFF2-40B4-BE49-F238E27FC236}">
                <a16:creationId xmlns:a16="http://schemas.microsoft.com/office/drawing/2014/main" id="{76EC8515-5051-4111-A175-30E773408E64}"/>
              </a:ext>
            </a:extLst>
          </p:cNvPr>
          <p:cNvSpPr/>
          <p:nvPr/>
        </p:nvSpPr>
        <p:spPr>
          <a:xfrm>
            <a:off x="2053703" y="5648792"/>
            <a:ext cx="459543" cy="478263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conContainer">
            <a:extLst>
              <a:ext uri="{FF2B5EF4-FFF2-40B4-BE49-F238E27FC236}">
                <a16:creationId xmlns:a16="http://schemas.microsoft.com/office/drawing/2014/main" id="{7C191375-FA05-48D2-9EEE-BC903FE00E26}"/>
              </a:ext>
            </a:extLst>
          </p:cNvPr>
          <p:cNvSpPr/>
          <p:nvPr/>
        </p:nvSpPr>
        <p:spPr>
          <a:xfrm>
            <a:off x="2730738" y="562794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conContainer">
            <a:extLst>
              <a:ext uri="{FF2B5EF4-FFF2-40B4-BE49-F238E27FC236}">
                <a16:creationId xmlns:a16="http://schemas.microsoft.com/office/drawing/2014/main" id="{1F7F0EAA-8A62-4689-B9F2-7A304FFE3499}"/>
              </a:ext>
            </a:extLst>
          </p:cNvPr>
          <p:cNvSpPr/>
          <p:nvPr/>
        </p:nvSpPr>
        <p:spPr>
          <a:xfrm>
            <a:off x="3397678" y="5628016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A72E985-A5CA-4817-BB56-DBCBCC16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8654"/>
            <a:ext cx="5980176" cy="1325563"/>
          </a:xfrm>
        </p:spPr>
        <p:txBody>
          <a:bodyPr/>
          <a:lstStyle/>
          <a:p>
            <a:r>
              <a:rPr lang="en-US" altLang="zh-CN" dirty="0"/>
              <a:t>Function5: Adjust theme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1C49-ABE0-4CD8-A426-31831B4718CC}"/>
              </a:ext>
            </a:extLst>
          </p:cNvPr>
          <p:cNvSpPr txBox="1"/>
          <p:nvPr/>
        </p:nvSpPr>
        <p:spPr>
          <a:xfrm>
            <a:off x="6035039" y="1316736"/>
            <a:ext cx="5502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Instructions: (actions in red can be performed by mouse)</a:t>
            </a:r>
          </a:p>
          <a:p>
            <a:pPr marL="342900" indent="-342900">
              <a:buAutoNum type="arabicPeriod"/>
            </a:pPr>
            <a:r>
              <a:rPr lang="en-US" dirty="0"/>
              <a:t>User can change fonts, size, theme and other custom settings here.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    to enter setting interface;</a:t>
            </a:r>
          </a:p>
          <a:p>
            <a:pPr marL="342900" indent="-342900">
              <a:buAutoNum type="arabicPeriod"/>
            </a:pPr>
            <a:r>
              <a:rPr lang="en-US" dirty="0"/>
              <a:t>Any change will appear simultaneously ( hard to do animation here)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        again to exit setting interface;</a:t>
            </a:r>
          </a:p>
          <a:p>
            <a:pPr marL="342900" indent="-342900">
              <a:buAutoNum type="arabicPeriod"/>
            </a:pPr>
            <a:r>
              <a:rPr lang="en-US" dirty="0"/>
              <a:t>This is not a key feature.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8" name="ClickShow">
            <a:extLst>
              <a:ext uri="{FF2B5EF4-FFF2-40B4-BE49-F238E27FC236}">
                <a16:creationId xmlns:a16="http://schemas.microsoft.com/office/drawing/2014/main" id="{23FC8E82-10DF-4B7F-A95C-D5AC8B2DC10B}"/>
              </a:ext>
            </a:extLst>
          </p:cNvPr>
          <p:cNvSpPr>
            <a:spLocks noChangeAspect="1"/>
          </p:cNvSpPr>
          <p:nvPr/>
        </p:nvSpPr>
        <p:spPr>
          <a:xfrm>
            <a:off x="1329304" y="5622513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146F19F-4A78-4C98-B597-0FCCC24078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3" y="5659275"/>
            <a:ext cx="404736" cy="404736"/>
          </a:xfrm>
          <a:prstGeom prst="rect">
            <a:avLst/>
          </a:prstGeom>
        </p:spPr>
      </p:pic>
      <p:sp>
        <p:nvSpPr>
          <p:cNvPr id="47" name="IconContainer">
            <a:extLst>
              <a:ext uri="{FF2B5EF4-FFF2-40B4-BE49-F238E27FC236}">
                <a16:creationId xmlns:a16="http://schemas.microsoft.com/office/drawing/2014/main" id="{ADAC25B7-97C8-4E38-969A-9C7A27D59BD8}"/>
              </a:ext>
            </a:extLst>
          </p:cNvPr>
          <p:cNvSpPr/>
          <p:nvPr/>
        </p:nvSpPr>
        <p:spPr>
          <a:xfrm>
            <a:off x="1314968" y="5617100"/>
            <a:ext cx="518446" cy="478262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2" descr="Image result for ipad border">
            <a:extLst>
              <a:ext uri="{FF2B5EF4-FFF2-40B4-BE49-F238E27FC236}">
                <a16:creationId xmlns:a16="http://schemas.microsoft.com/office/drawing/2014/main" id="{B2C11057-E74C-4DD0-A44C-7E773D9F5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7"/>
          <a:stretch/>
        </p:blipFill>
        <p:spPr bwMode="auto">
          <a:xfrm>
            <a:off x="652405" y="6204562"/>
            <a:ext cx="4637087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39">
            <a:extLst>
              <a:ext uri="{FF2B5EF4-FFF2-40B4-BE49-F238E27FC236}">
                <a16:creationId xmlns:a16="http://schemas.microsoft.com/office/drawing/2014/main" id="{F8165E22-E483-44F7-88A3-899138F3D9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08466" y="2108028"/>
            <a:ext cx="335599" cy="380073"/>
          </a:xfrm>
          <a:prstGeom prst="rect">
            <a:avLst/>
          </a:prstGeom>
        </p:spPr>
      </p:pic>
      <p:pic>
        <p:nvPicPr>
          <p:cNvPr id="55" name="Graphic 39">
            <a:extLst>
              <a:ext uri="{FF2B5EF4-FFF2-40B4-BE49-F238E27FC236}">
                <a16:creationId xmlns:a16="http://schemas.microsoft.com/office/drawing/2014/main" id="{12D633FC-D793-4DAF-BD0E-DFB63741C2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65175" y="2951875"/>
            <a:ext cx="335599" cy="38007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032E92F-D269-42DD-9227-96D89D9DFF63}"/>
              </a:ext>
            </a:extLst>
          </p:cNvPr>
          <p:cNvGrpSpPr/>
          <p:nvPr/>
        </p:nvGrpSpPr>
        <p:grpSpPr>
          <a:xfrm>
            <a:off x="899981" y="3625122"/>
            <a:ext cx="4179959" cy="2557508"/>
            <a:chOff x="905577" y="3618501"/>
            <a:chExt cx="4179959" cy="255750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77F0458-A493-4F5C-811D-63BC98003A16}"/>
                </a:ext>
              </a:extLst>
            </p:cNvPr>
            <p:cNvSpPr/>
            <p:nvPr/>
          </p:nvSpPr>
          <p:spPr>
            <a:xfrm>
              <a:off x="914397" y="3626069"/>
              <a:ext cx="4123621" cy="254994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1F1145F-2B88-4897-B733-3B6B2D057162}"/>
                </a:ext>
              </a:extLst>
            </p:cNvPr>
            <p:cNvSpPr/>
            <p:nvPr/>
          </p:nvSpPr>
          <p:spPr>
            <a:xfrm>
              <a:off x="1499702" y="3741612"/>
              <a:ext cx="14046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A</a:t>
              </a:r>
              <a:endPara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45DBE5D4-E3D1-4D9E-B301-37EE92735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7" t="12252" r="12885" b="83023"/>
            <a:stretch/>
          </p:blipFill>
          <p:spPr>
            <a:xfrm>
              <a:off x="2062126" y="3848666"/>
              <a:ext cx="2021456" cy="339455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4969B8C-6EE9-461A-979A-39B555508246}"/>
                </a:ext>
              </a:extLst>
            </p:cNvPr>
            <p:cNvSpPr/>
            <p:nvPr/>
          </p:nvSpPr>
          <p:spPr>
            <a:xfrm>
              <a:off x="4393770" y="3618501"/>
              <a:ext cx="140468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A</a:t>
              </a:r>
              <a:endParaRPr lang="zh-CN" alt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BAD9546-8F23-46A7-ADE6-949C8A2EA9C2}"/>
                </a:ext>
              </a:extLst>
            </p:cNvPr>
            <p:cNvSpPr txBox="1"/>
            <p:nvPr/>
          </p:nvSpPr>
          <p:spPr>
            <a:xfrm>
              <a:off x="1236975" y="4441643"/>
              <a:ext cx="715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Fonts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DFE3706-E942-4313-93D0-80639D9E8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25959" b="5652"/>
            <a:stretch/>
          </p:blipFill>
          <p:spPr>
            <a:xfrm>
              <a:off x="2275740" y="4501450"/>
              <a:ext cx="1659498" cy="276825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AFCB624-2056-4A19-95B6-0E4E0AAF65C5}"/>
                </a:ext>
              </a:extLst>
            </p:cNvPr>
            <p:cNvSpPr txBox="1"/>
            <p:nvPr/>
          </p:nvSpPr>
          <p:spPr>
            <a:xfrm>
              <a:off x="1007876" y="5066051"/>
              <a:ext cx="97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Theme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C56050F-AF05-4287-82C4-4F97153A7AFC}"/>
                </a:ext>
              </a:extLst>
            </p:cNvPr>
            <p:cNvCxnSpPr>
              <a:cxnSpLocks/>
            </p:cNvCxnSpPr>
            <p:nvPr/>
          </p:nvCxnSpPr>
          <p:spPr>
            <a:xfrm>
              <a:off x="905577" y="4353356"/>
              <a:ext cx="4132441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9EDED3B-770A-42E7-ACC1-513530668D3A}"/>
                </a:ext>
              </a:extLst>
            </p:cNvPr>
            <p:cNvCxnSpPr>
              <a:cxnSpLocks/>
            </p:cNvCxnSpPr>
            <p:nvPr/>
          </p:nvCxnSpPr>
          <p:spPr>
            <a:xfrm>
              <a:off x="953095" y="4891086"/>
              <a:ext cx="4132441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E8E02F2-6B10-4E22-8103-701B23D4742C}"/>
                </a:ext>
              </a:extLst>
            </p:cNvPr>
            <p:cNvSpPr/>
            <p:nvPr/>
          </p:nvSpPr>
          <p:spPr>
            <a:xfrm>
              <a:off x="2020356" y="5057338"/>
              <a:ext cx="448161" cy="4481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667AD262-4100-47FF-A8F0-D0D8584805BF}"/>
                </a:ext>
              </a:extLst>
            </p:cNvPr>
            <p:cNvSpPr/>
            <p:nvPr/>
          </p:nvSpPr>
          <p:spPr>
            <a:xfrm>
              <a:off x="2700559" y="5057338"/>
              <a:ext cx="448161" cy="448161"/>
            </a:xfrm>
            <a:prstGeom prst="ellipse">
              <a:avLst/>
            </a:prstGeom>
            <a:solidFill>
              <a:srgbClr val="D4C69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3789C2DF-F795-480B-9FF3-7496C49A3DE4}"/>
                </a:ext>
              </a:extLst>
            </p:cNvPr>
            <p:cNvSpPr/>
            <p:nvPr/>
          </p:nvSpPr>
          <p:spPr>
            <a:xfrm>
              <a:off x="3382704" y="5060930"/>
              <a:ext cx="448161" cy="44816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7D31E7AC-045F-470A-955F-66740B963A31}"/>
                </a:ext>
              </a:extLst>
            </p:cNvPr>
            <p:cNvSpPr/>
            <p:nvPr/>
          </p:nvSpPr>
          <p:spPr>
            <a:xfrm>
              <a:off x="4062907" y="5060930"/>
              <a:ext cx="448161" cy="448161"/>
            </a:xfrm>
            <a:prstGeom prst="ellipse">
              <a:avLst/>
            </a:prstGeom>
            <a:solidFill>
              <a:srgbClr val="5A5A5C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ClickShow">
            <a:extLst>
              <a:ext uri="{FF2B5EF4-FFF2-40B4-BE49-F238E27FC236}">
                <a16:creationId xmlns:a16="http://schemas.microsoft.com/office/drawing/2014/main" id="{CF8704EF-15EE-4EC4-A529-AA58CA2DDA7C}"/>
              </a:ext>
            </a:extLst>
          </p:cNvPr>
          <p:cNvSpPr>
            <a:spLocks noChangeAspect="1"/>
          </p:cNvSpPr>
          <p:nvPr/>
        </p:nvSpPr>
        <p:spPr>
          <a:xfrm>
            <a:off x="4096244" y="5619641"/>
            <a:ext cx="478264" cy="4782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0EDC539-82C9-4562-9597-0E7B1AF54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76633" y="5668736"/>
            <a:ext cx="335599" cy="380073"/>
          </a:xfrm>
          <a:prstGeom prst="rect">
            <a:avLst/>
          </a:prstGeom>
        </p:spPr>
      </p:pic>
      <p:sp>
        <p:nvSpPr>
          <p:cNvPr id="53" name="IconContainer">
            <a:extLst>
              <a:ext uri="{FF2B5EF4-FFF2-40B4-BE49-F238E27FC236}">
                <a16:creationId xmlns:a16="http://schemas.microsoft.com/office/drawing/2014/main" id="{29B7DFB7-D148-4E74-B0DB-18A3D2C8683C}"/>
              </a:ext>
            </a:extLst>
          </p:cNvPr>
          <p:cNvSpPr/>
          <p:nvPr/>
        </p:nvSpPr>
        <p:spPr>
          <a:xfrm>
            <a:off x="4070925" y="5613755"/>
            <a:ext cx="518446" cy="47826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 descr="Image result for ipad border">
            <a:extLst>
              <a:ext uri="{FF2B5EF4-FFF2-40B4-BE49-F238E27FC236}">
                <a16:creationId xmlns:a16="http://schemas.microsoft.com/office/drawing/2014/main" id="{1DEA6E5F-A57A-4A08-A1E7-E27DF74C5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7"/>
          <a:stretch/>
        </p:blipFill>
        <p:spPr bwMode="auto">
          <a:xfrm>
            <a:off x="660266" y="6199032"/>
            <a:ext cx="4637087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箭头: 右 6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E6C6FAC-F836-4663-83D7-ADD5FA812E23}"/>
              </a:ext>
            </a:extLst>
          </p:cNvPr>
          <p:cNvSpPr/>
          <p:nvPr/>
        </p:nvSpPr>
        <p:spPr>
          <a:xfrm>
            <a:off x="11188663" y="6178814"/>
            <a:ext cx="581891" cy="491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A76DBEA-092A-4EB9-B72E-E8E091DCF622}"/>
              </a:ext>
            </a:extLst>
          </p:cNvPr>
          <p:cNvSpPr txBox="1"/>
          <p:nvPr/>
        </p:nvSpPr>
        <p:spPr>
          <a:xfrm>
            <a:off x="10056349" y="6211949"/>
            <a:ext cx="12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12100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3.33333E-6 L -0.11589 3.33333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4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33333E-6 L -0.11784 3.33333E-6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-7.40741E-7 L -0.11419 -7.40741E-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89 3.33333E-6 L 1.04167E-6 3.33333E-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54 3.33333E-6 L 0 3.33333E-6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37 0.00093 L 2.29167E-6 3.33333E-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55" y="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3" grpId="0" animBg="1"/>
      <p:bldP spid="13" grpId="1" animBg="1"/>
      <p:bldP spid="17" grpId="0" animBg="1"/>
      <p:bldP spid="17" grpId="1" animBg="1"/>
      <p:bldP spid="17" grpId="2" animBg="1"/>
      <p:bldP spid="17" grpId="3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32" grpId="0"/>
      <p:bldP spid="33" grpId="0"/>
      <p:bldP spid="38" grpId="0" animBg="1"/>
      <p:bldP spid="38" grpId="1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F0462D67-7E02-40D3-AB00-EB7738B167CA}"/>
              </a:ext>
            </a:extLst>
          </p:cNvPr>
          <p:cNvGrpSpPr/>
          <p:nvPr/>
        </p:nvGrpSpPr>
        <p:grpSpPr>
          <a:xfrm>
            <a:off x="5053015" y="377672"/>
            <a:ext cx="4022232" cy="6064469"/>
            <a:chOff x="5053015" y="377672"/>
            <a:chExt cx="4022232" cy="6064469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38D1286B-F25C-4659-A847-13C113A6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3015" y="377672"/>
              <a:ext cx="4022232" cy="6064469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EA7479F-FC71-4196-A626-6414BDC67625}"/>
                </a:ext>
              </a:extLst>
            </p:cNvPr>
            <p:cNvSpPr txBox="1"/>
            <p:nvPr/>
          </p:nvSpPr>
          <p:spPr>
            <a:xfrm>
              <a:off x="8575399" y="5794319"/>
              <a:ext cx="281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1C9F736-7486-4E4A-AD8A-0E362033A6E8}"/>
              </a:ext>
            </a:extLst>
          </p:cNvPr>
          <p:cNvGrpSpPr/>
          <p:nvPr/>
        </p:nvGrpSpPr>
        <p:grpSpPr>
          <a:xfrm>
            <a:off x="5076676" y="374790"/>
            <a:ext cx="3998664" cy="6112465"/>
            <a:chOff x="5076676" y="374790"/>
            <a:chExt cx="3998664" cy="6112465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AF4E7D8E-61C4-4296-89B2-6474726BC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676" y="374790"/>
              <a:ext cx="3998664" cy="6112465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979552B-CC2F-4EF3-8EEA-2D93A8D1FE84}"/>
                </a:ext>
              </a:extLst>
            </p:cNvPr>
            <p:cNvSpPr txBox="1"/>
            <p:nvPr/>
          </p:nvSpPr>
          <p:spPr>
            <a:xfrm>
              <a:off x="8543441" y="5794319"/>
              <a:ext cx="281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1F0BF4D-79B3-4984-A8D3-A0E9933AD22C}"/>
              </a:ext>
            </a:extLst>
          </p:cNvPr>
          <p:cNvGrpSpPr/>
          <p:nvPr/>
        </p:nvGrpSpPr>
        <p:grpSpPr>
          <a:xfrm>
            <a:off x="1002975" y="444916"/>
            <a:ext cx="4017150" cy="5987416"/>
            <a:chOff x="1002975" y="444916"/>
            <a:chExt cx="4017150" cy="5987416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469EFC80-EE27-4DA2-B080-291761CD0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975" y="444916"/>
              <a:ext cx="4017150" cy="5987416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33C5191-1F27-4686-A565-ED3A7545AD5A}"/>
                </a:ext>
              </a:extLst>
            </p:cNvPr>
            <p:cNvSpPr txBox="1"/>
            <p:nvPr/>
          </p:nvSpPr>
          <p:spPr>
            <a:xfrm>
              <a:off x="4513980" y="5794319"/>
              <a:ext cx="30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pic>
        <p:nvPicPr>
          <p:cNvPr id="4" name="Picture 2" descr="Image result for ipad border">
            <a:extLst>
              <a:ext uri="{FF2B5EF4-FFF2-40B4-BE49-F238E27FC236}">
                <a16:creationId xmlns:a16="http://schemas.microsoft.com/office/drawing/2014/main" id="{4E78222D-8419-4935-82FB-379E9223B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2945" y="-1641433"/>
            <a:ext cx="6854361" cy="1013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ickShow">
            <a:extLst>
              <a:ext uri="{FF2B5EF4-FFF2-40B4-BE49-F238E27FC236}">
                <a16:creationId xmlns:a16="http://schemas.microsoft.com/office/drawing/2014/main" id="{1407ADEB-29DD-4CE6-90C5-78222FE04303}"/>
              </a:ext>
            </a:extLst>
          </p:cNvPr>
          <p:cNvSpPr>
            <a:spLocks noChangeAspect="1"/>
          </p:cNvSpPr>
          <p:nvPr/>
        </p:nvSpPr>
        <p:spPr>
          <a:xfrm>
            <a:off x="1292777" y="1605203"/>
            <a:ext cx="437026" cy="43702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lickShow">
            <a:extLst>
              <a:ext uri="{FF2B5EF4-FFF2-40B4-BE49-F238E27FC236}">
                <a16:creationId xmlns:a16="http://schemas.microsoft.com/office/drawing/2014/main" id="{ACCC1D5C-4367-4EFF-A86E-1C5165646A5C}"/>
              </a:ext>
            </a:extLst>
          </p:cNvPr>
          <p:cNvSpPr>
            <a:spLocks noChangeAspect="1"/>
          </p:cNvSpPr>
          <p:nvPr/>
        </p:nvSpPr>
        <p:spPr>
          <a:xfrm>
            <a:off x="1323025" y="3833368"/>
            <a:ext cx="437298" cy="4372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lickShow">
            <a:extLst>
              <a:ext uri="{FF2B5EF4-FFF2-40B4-BE49-F238E27FC236}">
                <a16:creationId xmlns:a16="http://schemas.microsoft.com/office/drawing/2014/main" id="{39C2D126-76AF-4148-926E-A9B89E1A0F40}"/>
              </a:ext>
            </a:extLst>
          </p:cNvPr>
          <p:cNvSpPr>
            <a:spLocks noChangeAspect="1"/>
          </p:cNvSpPr>
          <p:nvPr/>
        </p:nvSpPr>
        <p:spPr>
          <a:xfrm>
            <a:off x="1318491" y="2581902"/>
            <a:ext cx="437298" cy="4372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41">
            <a:extLst>
              <a:ext uri="{FF2B5EF4-FFF2-40B4-BE49-F238E27FC236}">
                <a16:creationId xmlns:a16="http://schemas.microsoft.com/office/drawing/2014/main" id="{E4C422A9-C1D4-4F5D-8E32-54EFC54B1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72174" y="2635391"/>
            <a:ext cx="319492" cy="319492"/>
          </a:xfrm>
          <a:prstGeom prst="rect">
            <a:avLst/>
          </a:prstGeom>
        </p:spPr>
      </p:pic>
      <p:grpSp>
        <p:nvGrpSpPr>
          <p:cNvPr id="9" name="Group 42">
            <a:extLst>
              <a:ext uri="{FF2B5EF4-FFF2-40B4-BE49-F238E27FC236}">
                <a16:creationId xmlns:a16="http://schemas.microsoft.com/office/drawing/2014/main" id="{491D50A3-E9C4-4440-B037-CCD47D070E82}"/>
              </a:ext>
            </a:extLst>
          </p:cNvPr>
          <p:cNvGrpSpPr/>
          <p:nvPr/>
        </p:nvGrpSpPr>
        <p:grpSpPr>
          <a:xfrm>
            <a:off x="1331874" y="1569822"/>
            <a:ext cx="362052" cy="526700"/>
            <a:chOff x="4418651" y="3547053"/>
            <a:chExt cx="228601" cy="342897"/>
          </a:xfrm>
        </p:grpSpPr>
        <p:pic>
          <p:nvPicPr>
            <p:cNvPr id="10" name="Graphic 43">
              <a:extLst>
                <a:ext uri="{FF2B5EF4-FFF2-40B4-BE49-F238E27FC236}">
                  <a16:creationId xmlns:a16="http://schemas.microsoft.com/office/drawing/2014/main" id="{AD7BE6C4-9051-452D-96C5-7BA44EAA6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11" name="Graphic 44">
              <a:extLst>
                <a:ext uri="{FF2B5EF4-FFF2-40B4-BE49-F238E27FC236}">
                  <a16:creationId xmlns:a16="http://schemas.microsoft.com/office/drawing/2014/main" id="{5D0EBF67-E1AB-41FE-9F5A-461E237C6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pic>
        <p:nvPicPr>
          <p:cNvPr id="12" name="Graphic 45" descr="Bookmark">
            <a:extLst>
              <a:ext uri="{FF2B5EF4-FFF2-40B4-BE49-F238E27FC236}">
                <a16:creationId xmlns:a16="http://schemas.microsoft.com/office/drawing/2014/main" id="{D6541E47-025A-4889-A818-B0EFF4FFE6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41002" y="3857111"/>
            <a:ext cx="383122" cy="383120"/>
          </a:xfrm>
          <a:prstGeom prst="rect">
            <a:avLst/>
          </a:prstGeom>
        </p:spPr>
      </p:pic>
      <p:sp>
        <p:nvSpPr>
          <p:cNvPr id="13" name="IconContainer">
            <a:extLst>
              <a:ext uri="{FF2B5EF4-FFF2-40B4-BE49-F238E27FC236}">
                <a16:creationId xmlns:a16="http://schemas.microsoft.com/office/drawing/2014/main" id="{13C0CF4E-84B4-42C2-94F9-4AA3770116BA}"/>
              </a:ext>
            </a:extLst>
          </p:cNvPr>
          <p:cNvSpPr/>
          <p:nvPr/>
        </p:nvSpPr>
        <p:spPr>
          <a:xfrm>
            <a:off x="1325667" y="1648039"/>
            <a:ext cx="371246" cy="393046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conContainer">
            <a:extLst>
              <a:ext uri="{FF2B5EF4-FFF2-40B4-BE49-F238E27FC236}">
                <a16:creationId xmlns:a16="http://schemas.microsoft.com/office/drawing/2014/main" id="{320483D0-2B5A-482B-B1AF-686573ABC307}"/>
              </a:ext>
            </a:extLst>
          </p:cNvPr>
          <p:cNvSpPr/>
          <p:nvPr/>
        </p:nvSpPr>
        <p:spPr>
          <a:xfrm>
            <a:off x="1338326" y="2587335"/>
            <a:ext cx="419092" cy="43729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conContainer">
            <a:extLst>
              <a:ext uri="{FF2B5EF4-FFF2-40B4-BE49-F238E27FC236}">
                <a16:creationId xmlns:a16="http://schemas.microsoft.com/office/drawing/2014/main" id="{5DAB5B12-51E9-4A92-AE91-6789D87A5A41}"/>
              </a:ext>
            </a:extLst>
          </p:cNvPr>
          <p:cNvSpPr/>
          <p:nvPr/>
        </p:nvSpPr>
        <p:spPr>
          <a:xfrm>
            <a:off x="1330785" y="3838871"/>
            <a:ext cx="419092" cy="43729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ickShow">
            <a:extLst>
              <a:ext uri="{FF2B5EF4-FFF2-40B4-BE49-F238E27FC236}">
                <a16:creationId xmlns:a16="http://schemas.microsoft.com/office/drawing/2014/main" id="{0580530C-63C2-4667-B337-5653F6271380}"/>
              </a:ext>
            </a:extLst>
          </p:cNvPr>
          <p:cNvSpPr>
            <a:spLocks noChangeAspect="1"/>
          </p:cNvSpPr>
          <p:nvPr/>
        </p:nvSpPr>
        <p:spPr>
          <a:xfrm>
            <a:off x="1318491" y="4767926"/>
            <a:ext cx="437298" cy="4372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51">
            <a:extLst>
              <a:ext uri="{FF2B5EF4-FFF2-40B4-BE49-F238E27FC236}">
                <a16:creationId xmlns:a16="http://schemas.microsoft.com/office/drawing/2014/main" id="{70D9094F-D0C2-4B69-9B2B-162D4104D3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92771" y="4812817"/>
            <a:ext cx="306852" cy="347516"/>
          </a:xfrm>
          <a:prstGeom prst="rect">
            <a:avLst/>
          </a:prstGeom>
        </p:spPr>
      </p:pic>
      <p:sp>
        <p:nvSpPr>
          <p:cNvPr id="18" name="IconContainer">
            <a:extLst>
              <a:ext uri="{FF2B5EF4-FFF2-40B4-BE49-F238E27FC236}">
                <a16:creationId xmlns:a16="http://schemas.microsoft.com/office/drawing/2014/main" id="{C5EFDE0D-E0DC-4A47-8A30-52FFCBD4ED67}"/>
              </a:ext>
            </a:extLst>
          </p:cNvPr>
          <p:cNvSpPr/>
          <p:nvPr/>
        </p:nvSpPr>
        <p:spPr>
          <a:xfrm>
            <a:off x="1322366" y="4762040"/>
            <a:ext cx="419092" cy="43729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ickShow">
            <a:extLst>
              <a:ext uri="{FF2B5EF4-FFF2-40B4-BE49-F238E27FC236}">
                <a16:creationId xmlns:a16="http://schemas.microsoft.com/office/drawing/2014/main" id="{DC7D6E83-9BE0-45C5-B452-03C125A82A8A}"/>
              </a:ext>
            </a:extLst>
          </p:cNvPr>
          <p:cNvSpPr>
            <a:spLocks noChangeAspect="1"/>
          </p:cNvSpPr>
          <p:nvPr/>
        </p:nvSpPr>
        <p:spPr>
          <a:xfrm>
            <a:off x="1283897" y="647901"/>
            <a:ext cx="437298" cy="4372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40">
            <a:extLst>
              <a:ext uri="{FF2B5EF4-FFF2-40B4-BE49-F238E27FC236}">
                <a16:creationId xmlns:a16="http://schemas.microsoft.com/office/drawing/2014/main" id="{55A0C6A3-FC26-4E82-AFBE-B27E35FFAE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82" y="681629"/>
            <a:ext cx="369838" cy="369838"/>
          </a:xfrm>
          <a:prstGeom prst="rect">
            <a:avLst/>
          </a:prstGeom>
        </p:spPr>
      </p:pic>
      <p:sp>
        <p:nvSpPr>
          <p:cNvPr id="21" name="IconContainer">
            <a:extLst>
              <a:ext uri="{FF2B5EF4-FFF2-40B4-BE49-F238E27FC236}">
                <a16:creationId xmlns:a16="http://schemas.microsoft.com/office/drawing/2014/main" id="{7B93FD17-D76D-4950-BF96-A9922142F69B}"/>
              </a:ext>
            </a:extLst>
          </p:cNvPr>
          <p:cNvSpPr/>
          <p:nvPr/>
        </p:nvSpPr>
        <p:spPr>
          <a:xfrm>
            <a:off x="1298755" y="642488"/>
            <a:ext cx="419092" cy="437296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ickShow">
            <a:extLst>
              <a:ext uri="{FF2B5EF4-FFF2-40B4-BE49-F238E27FC236}">
                <a16:creationId xmlns:a16="http://schemas.microsoft.com/office/drawing/2014/main" id="{0609F43E-7D38-4EC2-BE71-5206EA23600E}"/>
              </a:ext>
            </a:extLst>
          </p:cNvPr>
          <p:cNvSpPr>
            <a:spLocks noChangeAspect="1"/>
          </p:cNvSpPr>
          <p:nvPr/>
        </p:nvSpPr>
        <p:spPr>
          <a:xfrm>
            <a:off x="1315931" y="5637960"/>
            <a:ext cx="434186" cy="4341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2" descr="Image result for c icon">
            <a:extLst>
              <a:ext uri="{FF2B5EF4-FFF2-40B4-BE49-F238E27FC236}">
                <a16:creationId xmlns:a16="http://schemas.microsoft.com/office/drawing/2014/main" id="{8271EEDB-4373-44E9-A9F4-D67AC8209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41" y="5708201"/>
            <a:ext cx="308232" cy="30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IconContainer">
            <a:extLst>
              <a:ext uri="{FF2B5EF4-FFF2-40B4-BE49-F238E27FC236}">
                <a16:creationId xmlns:a16="http://schemas.microsoft.com/office/drawing/2014/main" id="{10F0FDAB-1048-447B-ACDB-9738392732B8}"/>
              </a:ext>
            </a:extLst>
          </p:cNvPr>
          <p:cNvSpPr/>
          <p:nvPr/>
        </p:nvSpPr>
        <p:spPr>
          <a:xfrm>
            <a:off x="1316337" y="5635640"/>
            <a:ext cx="485542" cy="458902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CB00212-CC37-435C-86B9-F4DB8AB7A06D}"/>
              </a:ext>
            </a:extLst>
          </p:cNvPr>
          <p:cNvSpPr txBox="1"/>
          <p:nvPr/>
        </p:nvSpPr>
        <p:spPr>
          <a:xfrm>
            <a:off x="10145871" y="444916"/>
            <a:ext cx="204612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 when tablet is in </a:t>
            </a:r>
            <a:r>
              <a:rPr lang="en-US" dirty="0">
                <a:solidFill>
                  <a:srgbClr val="FF0000"/>
                </a:solidFill>
              </a:rPr>
              <a:t>landscape </a:t>
            </a:r>
            <a:r>
              <a:rPr lang="en-US" dirty="0"/>
              <a:t>mode:</a:t>
            </a:r>
          </a:p>
          <a:p>
            <a:r>
              <a:rPr lang="en-US" dirty="0"/>
              <a:t>Switch from Continuous mode to non-continuous mode.</a:t>
            </a:r>
          </a:p>
          <a:p>
            <a:r>
              <a:rPr lang="en-US" dirty="0"/>
              <a:t>In non-continuous mode,  the screen can display two non-adjacent pages at same time.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“C” to enter non-continuous mode where other functions works the same as in portrait mode;</a:t>
            </a:r>
          </a:p>
          <a:p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“C” again to exit.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8B2A8AB-E196-49EB-AEAF-C255844D740A}"/>
              </a:ext>
            </a:extLst>
          </p:cNvPr>
          <p:cNvCxnSpPr/>
          <p:nvPr/>
        </p:nvCxnSpPr>
        <p:spPr>
          <a:xfrm>
            <a:off x="5034455" y="367863"/>
            <a:ext cx="0" cy="606446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ClickShow">
            <a:extLst>
              <a:ext uri="{FF2B5EF4-FFF2-40B4-BE49-F238E27FC236}">
                <a16:creationId xmlns:a16="http://schemas.microsoft.com/office/drawing/2014/main" id="{FCD20309-2DC8-4D8B-9260-117FE3566811}"/>
              </a:ext>
            </a:extLst>
          </p:cNvPr>
          <p:cNvSpPr>
            <a:spLocks noChangeAspect="1"/>
          </p:cNvSpPr>
          <p:nvPr/>
        </p:nvSpPr>
        <p:spPr>
          <a:xfrm>
            <a:off x="5226531" y="1562367"/>
            <a:ext cx="437026" cy="43702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ClickShow">
            <a:extLst>
              <a:ext uri="{FF2B5EF4-FFF2-40B4-BE49-F238E27FC236}">
                <a16:creationId xmlns:a16="http://schemas.microsoft.com/office/drawing/2014/main" id="{0674F56F-68ED-4C96-BA25-61C74D434B83}"/>
              </a:ext>
            </a:extLst>
          </p:cNvPr>
          <p:cNvSpPr>
            <a:spLocks noChangeAspect="1"/>
          </p:cNvSpPr>
          <p:nvPr/>
        </p:nvSpPr>
        <p:spPr>
          <a:xfrm>
            <a:off x="5256779" y="3790532"/>
            <a:ext cx="437298" cy="4372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lickShow">
            <a:extLst>
              <a:ext uri="{FF2B5EF4-FFF2-40B4-BE49-F238E27FC236}">
                <a16:creationId xmlns:a16="http://schemas.microsoft.com/office/drawing/2014/main" id="{5F0F9F2A-8E20-4583-99A9-84EFD3AE094B}"/>
              </a:ext>
            </a:extLst>
          </p:cNvPr>
          <p:cNvSpPr>
            <a:spLocks noChangeAspect="1"/>
          </p:cNvSpPr>
          <p:nvPr/>
        </p:nvSpPr>
        <p:spPr>
          <a:xfrm>
            <a:off x="5252245" y="2539066"/>
            <a:ext cx="437298" cy="4372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Graphic 41">
            <a:extLst>
              <a:ext uri="{FF2B5EF4-FFF2-40B4-BE49-F238E27FC236}">
                <a16:creationId xmlns:a16="http://schemas.microsoft.com/office/drawing/2014/main" id="{AA132492-AC28-46BF-8851-4DD67E4A2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305928" y="2592555"/>
            <a:ext cx="319492" cy="319492"/>
          </a:xfrm>
          <a:prstGeom prst="rect">
            <a:avLst/>
          </a:prstGeom>
        </p:spPr>
      </p:pic>
      <p:grpSp>
        <p:nvGrpSpPr>
          <p:cNvPr id="54" name="Group 42">
            <a:extLst>
              <a:ext uri="{FF2B5EF4-FFF2-40B4-BE49-F238E27FC236}">
                <a16:creationId xmlns:a16="http://schemas.microsoft.com/office/drawing/2014/main" id="{E647D208-6A96-41E7-B5E6-069BF2737625}"/>
              </a:ext>
            </a:extLst>
          </p:cNvPr>
          <p:cNvGrpSpPr/>
          <p:nvPr/>
        </p:nvGrpSpPr>
        <p:grpSpPr>
          <a:xfrm>
            <a:off x="5265628" y="1526986"/>
            <a:ext cx="362052" cy="526700"/>
            <a:chOff x="4418651" y="3547053"/>
            <a:chExt cx="228601" cy="342897"/>
          </a:xfrm>
        </p:grpSpPr>
        <p:pic>
          <p:nvPicPr>
            <p:cNvPr id="55" name="Graphic 43">
              <a:extLst>
                <a:ext uri="{FF2B5EF4-FFF2-40B4-BE49-F238E27FC236}">
                  <a16:creationId xmlns:a16="http://schemas.microsoft.com/office/drawing/2014/main" id="{C8C70A11-431F-4D4B-89D2-3C11DCED6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8652" y="3547053"/>
              <a:ext cx="228600" cy="228600"/>
            </a:xfrm>
            <a:prstGeom prst="rect">
              <a:avLst/>
            </a:prstGeom>
          </p:spPr>
        </p:pic>
        <p:pic>
          <p:nvPicPr>
            <p:cNvPr id="56" name="Graphic 44">
              <a:extLst>
                <a:ext uri="{FF2B5EF4-FFF2-40B4-BE49-F238E27FC236}">
                  <a16:creationId xmlns:a16="http://schemas.microsoft.com/office/drawing/2014/main" id="{D6352891-E1FC-4693-BF8C-FA9CDAC4D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18651" y="3661350"/>
              <a:ext cx="228600" cy="228600"/>
            </a:xfrm>
            <a:prstGeom prst="rect">
              <a:avLst/>
            </a:prstGeom>
          </p:spPr>
        </p:pic>
      </p:grpSp>
      <p:pic>
        <p:nvPicPr>
          <p:cNvPr id="57" name="Graphic 45" descr="Bookmark">
            <a:extLst>
              <a:ext uri="{FF2B5EF4-FFF2-40B4-BE49-F238E27FC236}">
                <a16:creationId xmlns:a16="http://schemas.microsoft.com/office/drawing/2014/main" id="{744E1805-806D-4AA4-816F-22F6D9E70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74756" y="3814275"/>
            <a:ext cx="383122" cy="383120"/>
          </a:xfrm>
          <a:prstGeom prst="rect">
            <a:avLst/>
          </a:prstGeom>
        </p:spPr>
      </p:pic>
      <p:sp>
        <p:nvSpPr>
          <p:cNvPr id="58" name="IconContainer">
            <a:extLst>
              <a:ext uri="{FF2B5EF4-FFF2-40B4-BE49-F238E27FC236}">
                <a16:creationId xmlns:a16="http://schemas.microsoft.com/office/drawing/2014/main" id="{0EEE2D48-7FD7-4F64-BF18-51B5D3C1C17D}"/>
              </a:ext>
            </a:extLst>
          </p:cNvPr>
          <p:cNvSpPr/>
          <p:nvPr/>
        </p:nvSpPr>
        <p:spPr>
          <a:xfrm>
            <a:off x="5259421" y="1605203"/>
            <a:ext cx="371246" cy="393046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conContainer">
            <a:extLst>
              <a:ext uri="{FF2B5EF4-FFF2-40B4-BE49-F238E27FC236}">
                <a16:creationId xmlns:a16="http://schemas.microsoft.com/office/drawing/2014/main" id="{BAD08E2A-68A5-4B3C-B1DC-011859837C05}"/>
              </a:ext>
            </a:extLst>
          </p:cNvPr>
          <p:cNvSpPr/>
          <p:nvPr/>
        </p:nvSpPr>
        <p:spPr>
          <a:xfrm>
            <a:off x="5272080" y="2544499"/>
            <a:ext cx="419092" cy="43729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conContainer">
            <a:extLst>
              <a:ext uri="{FF2B5EF4-FFF2-40B4-BE49-F238E27FC236}">
                <a16:creationId xmlns:a16="http://schemas.microsoft.com/office/drawing/2014/main" id="{03DD26F7-013A-4924-901A-5BA02CFF6BA4}"/>
              </a:ext>
            </a:extLst>
          </p:cNvPr>
          <p:cNvSpPr/>
          <p:nvPr/>
        </p:nvSpPr>
        <p:spPr>
          <a:xfrm>
            <a:off x="5264539" y="3796035"/>
            <a:ext cx="419092" cy="43729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lickShow">
            <a:extLst>
              <a:ext uri="{FF2B5EF4-FFF2-40B4-BE49-F238E27FC236}">
                <a16:creationId xmlns:a16="http://schemas.microsoft.com/office/drawing/2014/main" id="{F6EBAF2B-922F-4636-A7EF-0A4A2B15EEA5}"/>
              </a:ext>
            </a:extLst>
          </p:cNvPr>
          <p:cNvSpPr>
            <a:spLocks noChangeAspect="1"/>
          </p:cNvSpPr>
          <p:nvPr/>
        </p:nvSpPr>
        <p:spPr>
          <a:xfrm>
            <a:off x="5252245" y="4725090"/>
            <a:ext cx="437298" cy="4372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Graphic 51">
            <a:extLst>
              <a:ext uri="{FF2B5EF4-FFF2-40B4-BE49-F238E27FC236}">
                <a16:creationId xmlns:a16="http://schemas.microsoft.com/office/drawing/2014/main" id="{1C64FAD2-4D40-4B74-AA07-8412D61BC7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26525" y="4769981"/>
            <a:ext cx="306852" cy="347516"/>
          </a:xfrm>
          <a:prstGeom prst="rect">
            <a:avLst/>
          </a:prstGeom>
        </p:spPr>
      </p:pic>
      <p:sp>
        <p:nvSpPr>
          <p:cNvPr id="63" name="IconContainer">
            <a:extLst>
              <a:ext uri="{FF2B5EF4-FFF2-40B4-BE49-F238E27FC236}">
                <a16:creationId xmlns:a16="http://schemas.microsoft.com/office/drawing/2014/main" id="{D6603A0E-3F06-4A29-9673-A4CD311D55C0}"/>
              </a:ext>
            </a:extLst>
          </p:cNvPr>
          <p:cNvSpPr/>
          <p:nvPr/>
        </p:nvSpPr>
        <p:spPr>
          <a:xfrm>
            <a:off x="5256120" y="4719204"/>
            <a:ext cx="419092" cy="43729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lickShow">
            <a:extLst>
              <a:ext uri="{FF2B5EF4-FFF2-40B4-BE49-F238E27FC236}">
                <a16:creationId xmlns:a16="http://schemas.microsoft.com/office/drawing/2014/main" id="{D48724FA-2C1F-4028-89BC-FC5B67640005}"/>
              </a:ext>
            </a:extLst>
          </p:cNvPr>
          <p:cNvSpPr>
            <a:spLocks noChangeAspect="1"/>
          </p:cNvSpPr>
          <p:nvPr/>
        </p:nvSpPr>
        <p:spPr>
          <a:xfrm>
            <a:off x="5217651" y="605065"/>
            <a:ext cx="437298" cy="4372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40">
            <a:extLst>
              <a:ext uri="{FF2B5EF4-FFF2-40B4-BE49-F238E27FC236}">
                <a16:creationId xmlns:a16="http://schemas.microsoft.com/office/drawing/2014/main" id="{485084D6-D468-4D7E-A0FF-F7EB92A308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36" y="638793"/>
            <a:ext cx="369838" cy="369838"/>
          </a:xfrm>
          <a:prstGeom prst="rect">
            <a:avLst/>
          </a:prstGeom>
        </p:spPr>
      </p:pic>
      <p:sp>
        <p:nvSpPr>
          <p:cNvPr id="66" name="IconContainer">
            <a:extLst>
              <a:ext uri="{FF2B5EF4-FFF2-40B4-BE49-F238E27FC236}">
                <a16:creationId xmlns:a16="http://schemas.microsoft.com/office/drawing/2014/main" id="{D4F42D44-C540-4D24-8D26-EF8436EB0514}"/>
              </a:ext>
            </a:extLst>
          </p:cNvPr>
          <p:cNvSpPr/>
          <p:nvPr/>
        </p:nvSpPr>
        <p:spPr>
          <a:xfrm>
            <a:off x="5232509" y="599652"/>
            <a:ext cx="419092" cy="437296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3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3" grpId="0" animBg="1"/>
      <p:bldP spid="63" grpId="1" animBg="1"/>
      <p:bldP spid="64" grpId="0" animBg="1"/>
      <p:bldP spid="64" grpId="1" animBg="1"/>
      <p:bldP spid="66" grpId="0" animBg="1"/>
      <p:bldP spid="6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800</Words>
  <Application>Microsoft Office PowerPoint</Application>
  <PresentationFormat>宽屏</PresentationFormat>
  <Paragraphs>146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Adobe Garamond Pro Bold</vt:lpstr>
      <vt:lpstr>Chaparral Pro Light</vt:lpstr>
      <vt:lpstr>等线</vt:lpstr>
      <vt:lpstr>等线 Light</vt:lpstr>
      <vt:lpstr>Arial</vt:lpstr>
      <vt:lpstr>Arial Black</vt:lpstr>
      <vt:lpstr>Calibri</vt:lpstr>
      <vt:lpstr>Calibri Light</vt:lpstr>
      <vt:lpstr>Centaur</vt:lpstr>
      <vt:lpstr>Helvetica</vt:lpstr>
      <vt:lpstr>Times New Roman</vt:lpstr>
      <vt:lpstr>Wingdings</vt:lpstr>
      <vt:lpstr>Office Theme</vt:lpstr>
      <vt:lpstr>Please Strictly follow the instructions on each page for better experience </vt:lpstr>
      <vt:lpstr>Home/Book selection</vt:lpstr>
      <vt:lpstr>Main interface</vt:lpstr>
      <vt:lpstr>Function1: Tag Clouds</vt:lpstr>
      <vt:lpstr>Function2: Rapid Skimming</vt:lpstr>
      <vt:lpstr>Function3: Preview</vt:lpstr>
      <vt:lpstr>Function4: Bookmark</vt:lpstr>
      <vt:lpstr>Function5: Adjust theme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#WANG ZIJIAN#</dc:creator>
  <cp:lastModifiedBy>汪子剑</cp:lastModifiedBy>
  <cp:revision>91</cp:revision>
  <dcterms:created xsi:type="dcterms:W3CDTF">2018-10-14T00:31:50Z</dcterms:created>
  <dcterms:modified xsi:type="dcterms:W3CDTF">2018-10-23T08:29:55Z</dcterms:modified>
</cp:coreProperties>
</file>